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9" r:id="rId2"/>
    <p:sldId id="257" r:id="rId3"/>
    <p:sldId id="260" r:id="rId4"/>
    <p:sldId id="261" r:id="rId5"/>
    <p:sldId id="262" r:id="rId6"/>
    <p:sldId id="274" r:id="rId7"/>
    <p:sldId id="264" r:id="rId8"/>
    <p:sldId id="265" r:id="rId9"/>
    <p:sldId id="266" r:id="rId10"/>
    <p:sldId id="267" r:id="rId11"/>
    <p:sldId id="271" r:id="rId12"/>
    <p:sldId id="273" r:id="rId13"/>
    <p:sldId id="282" r:id="rId14"/>
    <p:sldId id="270" r:id="rId15"/>
    <p:sldId id="272" r:id="rId16"/>
    <p:sldId id="276" r:id="rId17"/>
    <p:sldId id="281" r:id="rId18"/>
    <p:sldId id="283" r:id="rId19"/>
    <p:sldId id="285" r:id="rId20"/>
    <p:sldId id="275" r:id="rId21"/>
    <p:sldId id="278" r:id="rId22"/>
    <p:sldId id="279"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C"/>
    <a:srgbClr val="272727"/>
    <a:srgbClr val="2E2E30"/>
    <a:srgbClr val="212123"/>
    <a:srgbClr val="1D1D1E"/>
    <a:srgbClr val="1717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4D37D9-C0A6-486A-8706-AEF8525E4556}" v="31" dt="2024-11-25T13:37:48.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71" autoAdjust="0"/>
  </p:normalViewPr>
  <p:slideViewPr>
    <p:cSldViewPr snapToGrid="0">
      <p:cViewPr varScale="1">
        <p:scale>
          <a:sx n="73" d="100"/>
          <a:sy n="73" d="100"/>
        </p:scale>
        <p:origin x="86"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Verma" userId="c749aa97750fb53a" providerId="LiveId" clId="{A84D37D9-C0A6-486A-8706-AEF8525E4556}"/>
    <pc:docChg chg="custSel addSld delSld modSld sldOrd">
      <pc:chgData name="Akash Verma" userId="c749aa97750fb53a" providerId="LiveId" clId="{A84D37D9-C0A6-486A-8706-AEF8525E4556}" dt="2024-11-25T13:37:48.512" v="397"/>
      <pc:docMkLst>
        <pc:docMk/>
      </pc:docMkLst>
      <pc:sldChg chg="modSp">
        <pc:chgData name="Akash Verma" userId="c749aa97750fb53a" providerId="LiveId" clId="{A84D37D9-C0A6-486A-8706-AEF8525E4556}" dt="2024-11-19T06:17:04.516" v="20" actId="14100"/>
        <pc:sldMkLst>
          <pc:docMk/>
          <pc:sldMk cId="1826643334" sldId="259"/>
        </pc:sldMkLst>
        <pc:picChg chg="mod">
          <ac:chgData name="Akash Verma" userId="c749aa97750fb53a" providerId="LiveId" clId="{A84D37D9-C0A6-486A-8706-AEF8525E4556}" dt="2024-11-19T06:17:04.516" v="20" actId="14100"/>
          <ac:picMkLst>
            <pc:docMk/>
            <pc:sldMk cId="1826643334" sldId="259"/>
            <ac:picMk id="10242" creationId="{1D7C0535-F486-8D6F-D661-065C6796EEE6}"/>
          </ac:picMkLst>
        </pc:picChg>
      </pc:sldChg>
      <pc:sldChg chg="modSp mod">
        <pc:chgData name="Akash Verma" userId="c749aa97750fb53a" providerId="LiveId" clId="{A84D37D9-C0A6-486A-8706-AEF8525E4556}" dt="2024-11-18T06:39:48.466" v="1" actId="20577"/>
        <pc:sldMkLst>
          <pc:docMk/>
          <pc:sldMk cId="2090623982" sldId="264"/>
        </pc:sldMkLst>
        <pc:spChg chg="mod">
          <ac:chgData name="Akash Verma" userId="c749aa97750fb53a" providerId="LiveId" clId="{A84D37D9-C0A6-486A-8706-AEF8525E4556}" dt="2024-11-18T06:39:48.466" v="1" actId="20577"/>
          <ac:spMkLst>
            <pc:docMk/>
            <pc:sldMk cId="2090623982" sldId="264"/>
            <ac:spMk id="5" creationId="{C3E3D6AF-36CC-87B6-0303-827BAAB67E96}"/>
          </ac:spMkLst>
        </pc:spChg>
      </pc:sldChg>
      <pc:sldChg chg="modSp mod">
        <pc:chgData name="Akash Verma" userId="c749aa97750fb53a" providerId="LiveId" clId="{A84D37D9-C0A6-486A-8706-AEF8525E4556}" dt="2024-11-18T06:39:53.067" v="3" actId="20577"/>
        <pc:sldMkLst>
          <pc:docMk/>
          <pc:sldMk cId="1963853295" sldId="265"/>
        </pc:sldMkLst>
        <pc:spChg chg="mod">
          <ac:chgData name="Akash Verma" userId="c749aa97750fb53a" providerId="LiveId" clId="{A84D37D9-C0A6-486A-8706-AEF8525E4556}" dt="2024-11-18T06:39:53.067" v="3" actId="20577"/>
          <ac:spMkLst>
            <pc:docMk/>
            <pc:sldMk cId="1963853295" sldId="265"/>
            <ac:spMk id="5" creationId="{DFAACB88-E44C-4018-C660-6F2544B69D22}"/>
          </ac:spMkLst>
        </pc:spChg>
      </pc:sldChg>
      <pc:sldChg chg="modSp mod">
        <pc:chgData name="Akash Verma" userId="c749aa97750fb53a" providerId="LiveId" clId="{A84D37D9-C0A6-486A-8706-AEF8525E4556}" dt="2024-11-18T06:39:57.948" v="5" actId="20577"/>
        <pc:sldMkLst>
          <pc:docMk/>
          <pc:sldMk cId="2875111511" sldId="266"/>
        </pc:sldMkLst>
        <pc:spChg chg="mod">
          <ac:chgData name="Akash Verma" userId="c749aa97750fb53a" providerId="LiveId" clId="{A84D37D9-C0A6-486A-8706-AEF8525E4556}" dt="2024-11-18T06:39:57.948" v="5" actId="20577"/>
          <ac:spMkLst>
            <pc:docMk/>
            <pc:sldMk cId="2875111511" sldId="266"/>
            <ac:spMk id="5" creationId="{E98F5714-6BDB-995B-BF77-6BCF286AE651}"/>
          </ac:spMkLst>
        </pc:spChg>
      </pc:sldChg>
      <pc:sldChg chg="modSp mod">
        <pc:chgData name="Akash Verma" userId="c749aa97750fb53a" providerId="LiveId" clId="{A84D37D9-C0A6-486A-8706-AEF8525E4556}" dt="2024-11-18T06:40:04.033" v="7" actId="20577"/>
        <pc:sldMkLst>
          <pc:docMk/>
          <pc:sldMk cId="637995586" sldId="267"/>
        </pc:sldMkLst>
        <pc:spChg chg="mod">
          <ac:chgData name="Akash Verma" userId="c749aa97750fb53a" providerId="LiveId" clId="{A84D37D9-C0A6-486A-8706-AEF8525E4556}" dt="2024-11-18T06:40:04.033" v="7" actId="20577"/>
          <ac:spMkLst>
            <pc:docMk/>
            <pc:sldMk cId="637995586" sldId="267"/>
            <ac:spMk id="5" creationId="{45FB8ECC-81E0-DAF0-DC58-B38A9524539A}"/>
          </ac:spMkLst>
        </pc:spChg>
      </pc:sldChg>
      <pc:sldChg chg="modSp del mod">
        <pc:chgData name="Akash Verma" userId="c749aa97750fb53a" providerId="LiveId" clId="{A84D37D9-C0A6-486A-8706-AEF8525E4556}" dt="2024-11-18T06:41:13.544" v="12" actId="47"/>
        <pc:sldMkLst>
          <pc:docMk/>
          <pc:sldMk cId="1556269294" sldId="268"/>
        </pc:sldMkLst>
        <pc:spChg chg="mod">
          <ac:chgData name="Akash Verma" userId="c749aa97750fb53a" providerId="LiveId" clId="{A84D37D9-C0A6-486A-8706-AEF8525E4556}" dt="2024-11-18T06:40:41.932" v="11" actId="20577"/>
          <ac:spMkLst>
            <pc:docMk/>
            <pc:sldMk cId="1556269294" sldId="268"/>
            <ac:spMk id="5" creationId="{C6FBD43F-9EC3-E01F-112E-71291F2C2423}"/>
          </ac:spMkLst>
        </pc:spChg>
      </pc:sldChg>
      <pc:sldChg chg="modSp mod">
        <pc:chgData name="Akash Verma" userId="c749aa97750fb53a" providerId="LiveId" clId="{A84D37D9-C0A6-486A-8706-AEF8525E4556}" dt="2024-11-18T06:40:36.378" v="9" actId="20577"/>
        <pc:sldMkLst>
          <pc:docMk/>
          <pc:sldMk cId="2517747812" sldId="271"/>
        </pc:sldMkLst>
        <pc:spChg chg="mod">
          <ac:chgData name="Akash Verma" userId="c749aa97750fb53a" providerId="LiveId" clId="{A84D37D9-C0A6-486A-8706-AEF8525E4556}" dt="2024-11-18T06:40:36.378" v="9" actId="20577"/>
          <ac:spMkLst>
            <pc:docMk/>
            <pc:sldMk cId="2517747812" sldId="271"/>
            <ac:spMk id="5" creationId="{B0EAA719-FFBF-0D24-CD49-E50EA10D9EF1}"/>
          </ac:spMkLst>
        </pc:spChg>
      </pc:sldChg>
      <pc:sldChg chg="modSp mod">
        <pc:chgData name="Akash Verma" userId="c749aa97750fb53a" providerId="LiveId" clId="{A84D37D9-C0A6-486A-8706-AEF8525E4556}" dt="2024-11-18T06:48:17.398" v="19" actId="1440"/>
        <pc:sldMkLst>
          <pc:docMk/>
          <pc:sldMk cId="2220575091" sldId="273"/>
        </pc:sldMkLst>
        <pc:picChg chg="mod">
          <ac:chgData name="Akash Verma" userId="c749aa97750fb53a" providerId="LiveId" clId="{A84D37D9-C0A6-486A-8706-AEF8525E4556}" dt="2024-11-18T06:48:17.398" v="19" actId="1440"/>
          <ac:picMkLst>
            <pc:docMk/>
            <pc:sldMk cId="2220575091" sldId="273"/>
            <ac:picMk id="6" creationId="{D5DB1864-B2AD-44F9-21EA-3534EC7839E4}"/>
          </ac:picMkLst>
        </pc:picChg>
      </pc:sldChg>
      <pc:sldChg chg="addSp modSp del mod">
        <pc:chgData name="Akash Verma" userId="c749aa97750fb53a" providerId="LiveId" clId="{A84D37D9-C0A6-486A-8706-AEF8525E4556}" dt="2024-11-25T13:25:02.359" v="195" actId="47"/>
        <pc:sldMkLst>
          <pc:docMk/>
          <pc:sldMk cId="3057753447" sldId="280"/>
        </pc:sldMkLst>
        <pc:picChg chg="add mod">
          <ac:chgData name="Akash Verma" userId="c749aa97750fb53a" providerId="LiveId" clId="{A84D37D9-C0A6-486A-8706-AEF8525E4556}" dt="2024-11-19T06:23:24.922" v="54" actId="339"/>
          <ac:picMkLst>
            <pc:docMk/>
            <pc:sldMk cId="3057753447" sldId="280"/>
            <ac:picMk id="3" creationId="{B2EAA028-D3C3-BA0F-EDB5-FF344F694EC1}"/>
          </ac:picMkLst>
        </pc:picChg>
        <pc:picChg chg="add mod">
          <ac:chgData name="Akash Verma" userId="c749aa97750fb53a" providerId="LiveId" clId="{A84D37D9-C0A6-486A-8706-AEF8525E4556}" dt="2024-11-25T13:20:08.522" v="80" actId="1440"/>
          <ac:picMkLst>
            <pc:docMk/>
            <pc:sldMk cId="3057753447" sldId="280"/>
            <ac:picMk id="5" creationId="{3E4B3614-18A9-4E71-1D76-36DCF6A0F698}"/>
          </ac:picMkLst>
        </pc:picChg>
      </pc:sldChg>
      <pc:sldChg chg="addSp delSp modSp mod ord delAnim">
        <pc:chgData name="Akash Verma" userId="c749aa97750fb53a" providerId="LiveId" clId="{A84D37D9-C0A6-486A-8706-AEF8525E4556}" dt="2024-11-25T13:32:30.129" v="347" actId="1440"/>
        <pc:sldMkLst>
          <pc:docMk/>
          <pc:sldMk cId="1980064287" sldId="281"/>
        </pc:sldMkLst>
        <pc:picChg chg="del">
          <ac:chgData name="Akash Verma" userId="c749aa97750fb53a" providerId="LiveId" clId="{A84D37D9-C0A6-486A-8706-AEF8525E4556}" dt="2024-11-25T13:29:20.308" v="231" actId="478"/>
          <ac:picMkLst>
            <pc:docMk/>
            <pc:sldMk cId="1980064287" sldId="281"/>
            <ac:picMk id="3" creationId="{3E89C91F-9699-6FF6-961F-5C6813A1D1FC}"/>
          </ac:picMkLst>
        </pc:picChg>
        <pc:picChg chg="add mod">
          <ac:chgData name="Akash Verma" userId="c749aa97750fb53a" providerId="LiveId" clId="{A84D37D9-C0A6-486A-8706-AEF8525E4556}" dt="2024-11-25T13:32:30.129" v="347" actId="1440"/>
          <ac:picMkLst>
            <pc:docMk/>
            <pc:sldMk cId="1980064287" sldId="281"/>
            <ac:picMk id="5" creationId="{E4F79B18-E55B-095B-5CF0-D8C71E3D68EF}"/>
          </ac:picMkLst>
        </pc:picChg>
        <pc:picChg chg="add mod modCrop">
          <ac:chgData name="Akash Verma" userId="c749aa97750fb53a" providerId="LiveId" clId="{A84D37D9-C0A6-486A-8706-AEF8525E4556}" dt="2024-11-25T13:32:26.999" v="346" actId="1440"/>
          <ac:picMkLst>
            <pc:docMk/>
            <pc:sldMk cId="1980064287" sldId="281"/>
            <ac:picMk id="7" creationId="{DFD5FA31-82EA-F892-5FC3-2352DA0CF76C}"/>
          </ac:picMkLst>
        </pc:picChg>
      </pc:sldChg>
      <pc:sldChg chg="addSp delSp modSp add mod">
        <pc:chgData name="Akash Verma" userId="c749aa97750fb53a" providerId="LiveId" clId="{A84D37D9-C0A6-486A-8706-AEF8525E4556}" dt="2024-11-25T13:29:09.401" v="230"/>
        <pc:sldMkLst>
          <pc:docMk/>
          <pc:sldMk cId="2567739071" sldId="282"/>
        </pc:sldMkLst>
        <pc:spChg chg="mod">
          <ac:chgData name="Akash Verma" userId="c749aa97750fb53a" providerId="LiveId" clId="{A84D37D9-C0A6-486A-8706-AEF8525E4556}" dt="2024-11-25T13:26:43.761" v="221" actId="164"/>
          <ac:spMkLst>
            <pc:docMk/>
            <pc:sldMk cId="2567739071" sldId="282"/>
            <ac:spMk id="4" creationId="{CECD6E30-FCF8-4C3D-04CA-3A885AD08B16}"/>
          </ac:spMkLst>
        </pc:spChg>
        <pc:grpChg chg="add mod">
          <ac:chgData name="Akash Verma" userId="c749aa97750fb53a" providerId="LiveId" clId="{A84D37D9-C0A6-486A-8706-AEF8525E4556}" dt="2024-11-25T13:26:43.761" v="221" actId="164"/>
          <ac:grpSpMkLst>
            <pc:docMk/>
            <pc:sldMk cId="2567739071" sldId="282"/>
            <ac:grpSpMk id="16" creationId="{5F97C3DF-0649-A725-5E82-3A44D1798F2D}"/>
          </ac:grpSpMkLst>
        </pc:grpChg>
        <pc:picChg chg="mod modCrop">
          <ac:chgData name="Akash Verma" userId="c749aa97750fb53a" providerId="LiveId" clId="{A84D37D9-C0A6-486A-8706-AEF8525E4556}" dt="2024-11-25T13:29:09.401" v="230"/>
          <ac:picMkLst>
            <pc:docMk/>
            <pc:sldMk cId="2567739071" sldId="282"/>
            <ac:picMk id="2" creationId="{B3C845B4-C49B-C707-6930-19DB29955F3D}"/>
          </ac:picMkLst>
        </pc:picChg>
        <pc:picChg chg="del">
          <ac:chgData name="Akash Verma" userId="c749aa97750fb53a" providerId="LiveId" clId="{A84D37D9-C0A6-486A-8706-AEF8525E4556}" dt="2024-11-25T13:18:08.718" v="60" actId="478"/>
          <ac:picMkLst>
            <pc:docMk/>
            <pc:sldMk cId="2567739071" sldId="282"/>
            <ac:picMk id="3" creationId="{0E57CDC2-0902-E532-6E5F-6270EB8DCCB0}"/>
          </ac:picMkLst>
        </pc:picChg>
        <pc:picChg chg="del">
          <ac:chgData name="Akash Verma" userId="c749aa97750fb53a" providerId="LiveId" clId="{A84D37D9-C0A6-486A-8706-AEF8525E4556}" dt="2024-11-25T13:18:11.032" v="61" actId="478"/>
          <ac:picMkLst>
            <pc:docMk/>
            <pc:sldMk cId="2567739071" sldId="282"/>
            <ac:picMk id="5" creationId="{AC3F6895-E872-F76B-5FAB-D67D9E3B27A0}"/>
          </ac:picMkLst>
        </pc:picChg>
        <pc:picChg chg="add mod">
          <ac:chgData name="Akash Verma" userId="c749aa97750fb53a" providerId="LiveId" clId="{A84D37D9-C0A6-486A-8706-AEF8525E4556}" dt="2024-11-25T13:29:01.084" v="229"/>
          <ac:picMkLst>
            <pc:docMk/>
            <pc:sldMk cId="2567739071" sldId="282"/>
            <ac:picMk id="6" creationId="{EC65AB42-9AF3-E520-32ED-7D3C62A681DA}"/>
          </ac:picMkLst>
        </pc:picChg>
        <pc:picChg chg="add mod">
          <ac:chgData name="Akash Verma" userId="c749aa97750fb53a" providerId="LiveId" clId="{A84D37D9-C0A6-486A-8706-AEF8525E4556}" dt="2024-11-25T13:27:25.339" v="222"/>
          <ac:picMkLst>
            <pc:docMk/>
            <pc:sldMk cId="2567739071" sldId="282"/>
            <ac:picMk id="7" creationId="{E6B276B7-4397-F80A-781C-0E01EDBD92D2}"/>
          </ac:picMkLst>
        </pc:picChg>
        <pc:picChg chg="add mod">
          <ac:chgData name="Akash Verma" userId="c749aa97750fb53a" providerId="LiveId" clId="{A84D37D9-C0A6-486A-8706-AEF8525E4556}" dt="2024-11-25T13:28:51.006" v="228"/>
          <ac:picMkLst>
            <pc:docMk/>
            <pc:sldMk cId="2567739071" sldId="282"/>
            <ac:picMk id="8" creationId="{187E89F7-EB20-B444-7D34-55DF3FE945C0}"/>
          </ac:picMkLst>
        </pc:picChg>
        <pc:picChg chg="add mod">
          <ac:chgData name="Akash Verma" userId="c749aa97750fb53a" providerId="LiveId" clId="{A84D37D9-C0A6-486A-8706-AEF8525E4556}" dt="2024-11-25T13:28:07.354" v="225"/>
          <ac:picMkLst>
            <pc:docMk/>
            <pc:sldMk cId="2567739071" sldId="282"/>
            <ac:picMk id="10" creationId="{4AE85752-277C-C917-D2A6-2068EE63DC87}"/>
          </ac:picMkLst>
        </pc:picChg>
        <pc:picChg chg="add mod">
          <ac:chgData name="Akash Verma" userId="c749aa97750fb53a" providerId="LiveId" clId="{A84D37D9-C0A6-486A-8706-AEF8525E4556}" dt="2024-11-25T13:28:17.871" v="226"/>
          <ac:picMkLst>
            <pc:docMk/>
            <pc:sldMk cId="2567739071" sldId="282"/>
            <ac:picMk id="11" creationId="{A5F1664C-7D19-46CD-3DCF-686DCC4BCE4E}"/>
          </ac:picMkLst>
        </pc:picChg>
        <pc:picChg chg="add mod">
          <ac:chgData name="Akash Verma" userId="c749aa97750fb53a" providerId="LiveId" clId="{A84D37D9-C0A6-486A-8706-AEF8525E4556}" dt="2024-11-25T13:28:32.699" v="227"/>
          <ac:picMkLst>
            <pc:docMk/>
            <pc:sldMk cId="2567739071" sldId="282"/>
            <ac:picMk id="13" creationId="{DDA86907-175F-2F0F-D6EE-ACAC86EDABFF}"/>
          </ac:picMkLst>
        </pc:picChg>
        <pc:picChg chg="add mod">
          <ac:chgData name="Akash Verma" userId="c749aa97750fb53a" providerId="LiveId" clId="{A84D37D9-C0A6-486A-8706-AEF8525E4556}" dt="2024-11-25T13:26:43.761" v="221" actId="164"/>
          <ac:picMkLst>
            <pc:docMk/>
            <pc:sldMk cId="2567739071" sldId="282"/>
            <ac:picMk id="15" creationId="{A98ECE17-9D3D-B865-9264-1CD957C702D7}"/>
          </ac:picMkLst>
        </pc:picChg>
      </pc:sldChg>
      <pc:sldChg chg="addSp delSp modSp add del mod">
        <pc:chgData name="Akash Verma" userId="c749aa97750fb53a" providerId="LiveId" clId="{A84D37D9-C0A6-486A-8706-AEF8525E4556}" dt="2024-11-19T06:23:29.973" v="55" actId="47"/>
        <pc:sldMkLst>
          <pc:docMk/>
          <pc:sldMk cId="3153202155" sldId="282"/>
        </pc:sldMkLst>
        <pc:picChg chg="del">
          <ac:chgData name="Akash Verma" userId="c749aa97750fb53a" providerId="LiveId" clId="{A84D37D9-C0A6-486A-8706-AEF8525E4556}" dt="2024-11-19T06:19:05.547" v="22" actId="478"/>
          <ac:picMkLst>
            <pc:docMk/>
            <pc:sldMk cId="3153202155" sldId="282"/>
            <ac:picMk id="2" creationId="{B16F0394-4E32-A047-346C-9F9AEBC2F0C1}"/>
          </ac:picMkLst>
        </pc:picChg>
        <pc:picChg chg="add del mod">
          <ac:chgData name="Akash Verma" userId="c749aa97750fb53a" providerId="LiveId" clId="{A84D37D9-C0A6-486A-8706-AEF8525E4556}" dt="2024-11-19T06:19:35.320" v="29" actId="478"/>
          <ac:picMkLst>
            <pc:docMk/>
            <pc:sldMk cId="3153202155" sldId="282"/>
            <ac:picMk id="3" creationId="{95FBE78B-C430-F9D0-750C-E02CDEA6B103}"/>
          </ac:picMkLst>
        </pc:picChg>
        <pc:picChg chg="add mod modCrop">
          <ac:chgData name="Akash Verma" userId="c749aa97750fb53a" providerId="LiveId" clId="{A84D37D9-C0A6-486A-8706-AEF8525E4556}" dt="2024-11-19T06:22:30.288" v="46" actId="732"/>
          <ac:picMkLst>
            <pc:docMk/>
            <pc:sldMk cId="3153202155" sldId="282"/>
            <ac:picMk id="5" creationId="{C2D6C666-53F1-D313-0A50-EE328C7573A6}"/>
          </ac:picMkLst>
        </pc:picChg>
      </pc:sldChg>
      <pc:sldChg chg="addSp modSp add del mod">
        <pc:chgData name="Akash Verma" userId="c749aa97750fb53a" providerId="LiveId" clId="{A84D37D9-C0A6-486A-8706-AEF8525E4556}" dt="2024-11-25T13:26:09.171" v="219" actId="47"/>
        <pc:sldMkLst>
          <pc:docMk/>
          <pc:sldMk cId="1624800457" sldId="283"/>
        </pc:sldMkLst>
        <pc:picChg chg="add mod">
          <ac:chgData name="Akash Verma" userId="c749aa97750fb53a" providerId="LiveId" clId="{A84D37D9-C0A6-486A-8706-AEF8525E4556}" dt="2024-11-25T13:18:03.790" v="59" actId="1076"/>
          <ac:picMkLst>
            <pc:docMk/>
            <pc:sldMk cId="1624800457" sldId="283"/>
            <ac:picMk id="7" creationId="{121D4415-A473-76C6-2B0E-C507F105B6CE}"/>
          </ac:picMkLst>
        </pc:picChg>
      </pc:sldChg>
      <pc:sldChg chg="addSp delSp modSp new mod">
        <pc:chgData name="Akash Verma" userId="c749aa97750fb53a" providerId="LiveId" clId="{A84D37D9-C0A6-486A-8706-AEF8525E4556}" dt="2024-11-25T13:37:48.512" v="397"/>
        <pc:sldMkLst>
          <pc:docMk/>
          <pc:sldMk cId="4069166453" sldId="283"/>
        </pc:sldMkLst>
        <pc:picChg chg="add del mod">
          <ac:chgData name="Akash Verma" userId="c749aa97750fb53a" providerId="LiveId" clId="{A84D37D9-C0A6-486A-8706-AEF8525E4556}" dt="2024-11-25T13:37:25.335" v="391" actId="21"/>
          <ac:picMkLst>
            <pc:docMk/>
            <pc:sldMk cId="4069166453" sldId="283"/>
            <ac:picMk id="3" creationId="{1061DF48-88A8-8EB0-CCD3-F8D704A5138C}"/>
          </ac:picMkLst>
        </pc:picChg>
        <pc:picChg chg="add mod">
          <ac:chgData name="Akash Verma" userId="c749aa97750fb53a" providerId="LiveId" clId="{A84D37D9-C0A6-486A-8706-AEF8525E4556}" dt="2024-11-25T13:37:48.512" v="397"/>
          <ac:picMkLst>
            <pc:docMk/>
            <pc:sldMk cId="4069166453" sldId="283"/>
            <ac:picMk id="5" creationId="{1061DF48-88A8-8EB0-CCD3-F8D704A5138C}"/>
          </ac:picMkLst>
        </pc:picChg>
      </pc:sldChg>
      <pc:sldChg chg="addSp delSp modSp add del mod">
        <pc:chgData name="Akash Verma" userId="c749aa97750fb53a" providerId="LiveId" clId="{A84D37D9-C0A6-486A-8706-AEF8525E4556}" dt="2024-11-25T13:37:13.982" v="388" actId="47"/>
        <pc:sldMkLst>
          <pc:docMk/>
          <pc:sldMk cId="1401422069" sldId="284"/>
        </pc:sldMkLst>
        <pc:picChg chg="del">
          <ac:chgData name="Akash Verma" userId="c749aa97750fb53a" providerId="LiveId" clId="{A84D37D9-C0A6-486A-8706-AEF8525E4556}" dt="2024-11-25T13:33:50.635" v="360" actId="478"/>
          <ac:picMkLst>
            <pc:docMk/>
            <pc:sldMk cId="1401422069" sldId="284"/>
            <ac:picMk id="3" creationId="{AF128622-EAB9-8E17-BC6C-2C3A91E80649}"/>
          </ac:picMkLst>
        </pc:picChg>
        <pc:picChg chg="add del mod">
          <ac:chgData name="Akash Verma" userId="c749aa97750fb53a" providerId="LiveId" clId="{A84D37D9-C0A6-486A-8706-AEF8525E4556}" dt="2024-11-25T13:37:11.676" v="387" actId="478"/>
          <ac:picMkLst>
            <pc:docMk/>
            <pc:sldMk cId="1401422069" sldId="284"/>
            <ac:picMk id="4" creationId="{7FD85600-338B-6CEC-F179-8156F6D0F1AA}"/>
          </ac:picMkLst>
        </pc:picChg>
      </pc:sldChg>
      <pc:sldChg chg="addSp delSp modSp add mod">
        <pc:chgData name="Akash Verma" userId="c749aa97750fb53a" providerId="LiveId" clId="{A84D37D9-C0A6-486A-8706-AEF8525E4556}" dt="2024-11-25T13:37:45.984" v="396" actId="21"/>
        <pc:sldMkLst>
          <pc:docMk/>
          <pc:sldMk cId="1250765146" sldId="285"/>
        </pc:sldMkLst>
        <pc:picChg chg="add mod modCrop">
          <ac:chgData name="Akash Verma" userId="c749aa97750fb53a" providerId="LiveId" clId="{A84D37D9-C0A6-486A-8706-AEF8525E4556}" dt="2024-11-25T13:37:02.164" v="384" actId="1440"/>
          <ac:picMkLst>
            <pc:docMk/>
            <pc:sldMk cId="1250765146" sldId="285"/>
            <ac:picMk id="3" creationId="{0A50E64F-1D71-320D-2AA4-0164D0284707}"/>
          </ac:picMkLst>
        </pc:picChg>
        <pc:picChg chg="del">
          <ac:chgData name="Akash Verma" userId="c749aa97750fb53a" providerId="LiveId" clId="{A84D37D9-C0A6-486A-8706-AEF8525E4556}" dt="2024-11-25T13:34:35.633" v="372" actId="478"/>
          <ac:picMkLst>
            <pc:docMk/>
            <pc:sldMk cId="1250765146" sldId="285"/>
            <ac:picMk id="4" creationId="{1CAB2C6C-86AA-D438-C956-34B0D333262C}"/>
          </ac:picMkLst>
        </pc:picChg>
        <pc:picChg chg="add del mod">
          <ac:chgData name="Akash Verma" userId="c749aa97750fb53a" providerId="LiveId" clId="{A84D37D9-C0A6-486A-8706-AEF8525E4556}" dt="2024-11-25T13:37:45.984" v="396" actId="21"/>
          <ac:picMkLst>
            <pc:docMk/>
            <pc:sldMk cId="1250765146" sldId="285"/>
            <ac:picMk id="5" creationId="{1061DF48-88A8-8EB0-CCD3-F8D704A5138C}"/>
          </ac:picMkLst>
        </pc:picChg>
      </pc:sldChg>
      <pc:sldChg chg="add del">
        <pc:chgData name="Akash Verma" userId="c749aa97750fb53a" providerId="LiveId" clId="{A84D37D9-C0A6-486A-8706-AEF8525E4556}" dt="2024-11-25T13:34:30.058" v="370" actId="47"/>
        <pc:sldMkLst>
          <pc:docMk/>
          <pc:sldMk cId="2069237538" sldId="2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29AB8-5787-4C4E-A3BA-1AC747D8D551}" type="datetimeFigureOut">
              <a:rPr lang="en-US" smtClean="0"/>
              <a:t>25-Nov-24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60433-51EE-4A5C-B7A5-E7E77FF589FA}" type="slidenum">
              <a:rPr lang="en-US" smtClean="0"/>
              <a:t>‹#›</a:t>
            </a:fld>
            <a:endParaRPr lang="en-US"/>
          </a:p>
        </p:txBody>
      </p:sp>
    </p:spTree>
    <p:extLst>
      <p:ext uri="{BB962C8B-B14F-4D97-AF65-F5344CB8AC3E}">
        <p14:creationId xmlns:p14="http://schemas.microsoft.com/office/powerpoint/2010/main" val="1372818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EB72-3A03-EE97-714F-E23D68C14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8F8FDD-B8D1-F5DC-E6DC-E3F8552368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D09FC7-63EC-CFBB-07CA-1F919615AF16}"/>
              </a:ext>
            </a:extLst>
          </p:cNvPr>
          <p:cNvSpPr>
            <a:spLocks noGrp="1"/>
          </p:cNvSpPr>
          <p:nvPr>
            <p:ph type="dt" sz="half" idx="10"/>
          </p:nvPr>
        </p:nvSpPr>
        <p:spPr/>
        <p:txBody>
          <a:bodyPr/>
          <a:lstStyle/>
          <a:p>
            <a:fld id="{413E364C-FDEF-47E3-B75A-DC6DF578E588}" type="datetime1">
              <a:rPr lang="en-US" smtClean="0"/>
              <a:t>25-Nov-24</a:t>
            </a:fld>
            <a:endParaRPr lang="en-US"/>
          </a:p>
        </p:txBody>
      </p:sp>
      <p:sp>
        <p:nvSpPr>
          <p:cNvPr id="5" name="Footer Placeholder 4">
            <a:extLst>
              <a:ext uri="{FF2B5EF4-FFF2-40B4-BE49-F238E27FC236}">
                <a16:creationId xmlns:a16="http://schemas.microsoft.com/office/drawing/2014/main" id="{955DD3B9-36D1-9CE4-CE85-5D80BE94E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183A1-EC1A-FA1D-0F49-212E6910BCA8}"/>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149961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4C589-C4B8-7DBB-68A2-C169A00DE1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4AD841-A108-C7B0-2158-870CD45E0A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C3B65-6D26-D3B9-F5E6-06AD6537385C}"/>
              </a:ext>
            </a:extLst>
          </p:cNvPr>
          <p:cNvSpPr>
            <a:spLocks noGrp="1"/>
          </p:cNvSpPr>
          <p:nvPr>
            <p:ph type="dt" sz="half" idx="10"/>
          </p:nvPr>
        </p:nvSpPr>
        <p:spPr/>
        <p:txBody>
          <a:bodyPr/>
          <a:lstStyle/>
          <a:p>
            <a:fld id="{2002B1F9-3D13-4E0D-83BD-8D745C5E2617}" type="datetime1">
              <a:rPr lang="en-US" smtClean="0"/>
              <a:t>25-Nov-24</a:t>
            </a:fld>
            <a:endParaRPr lang="en-US"/>
          </a:p>
        </p:txBody>
      </p:sp>
      <p:sp>
        <p:nvSpPr>
          <p:cNvPr id="5" name="Footer Placeholder 4">
            <a:extLst>
              <a:ext uri="{FF2B5EF4-FFF2-40B4-BE49-F238E27FC236}">
                <a16:creationId xmlns:a16="http://schemas.microsoft.com/office/drawing/2014/main" id="{807839DC-25E7-21B3-B620-663B94951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B3A87-3BCF-B600-CFE8-AE0CD07FEF2C}"/>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275538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CB1BFA-5DF2-9052-4850-C1A8F70FCC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0DF93F-A7D2-9290-E481-D3E0B05BDA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63D9D-250F-767F-5A21-F400E053BC04}"/>
              </a:ext>
            </a:extLst>
          </p:cNvPr>
          <p:cNvSpPr>
            <a:spLocks noGrp="1"/>
          </p:cNvSpPr>
          <p:nvPr>
            <p:ph type="dt" sz="half" idx="10"/>
          </p:nvPr>
        </p:nvSpPr>
        <p:spPr/>
        <p:txBody>
          <a:bodyPr/>
          <a:lstStyle/>
          <a:p>
            <a:fld id="{AD9CFADD-402E-4A12-AC47-F7B2ED601B79}" type="datetime1">
              <a:rPr lang="en-US" smtClean="0"/>
              <a:t>25-Nov-24</a:t>
            </a:fld>
            <a:endParaRPr lang="en-US"/>
          </a:p>
        </p:txBody>
      </p:sp>
      <p:sp>
        <p:nvSpPr>
          <p:cNvPr id="5" name="Footer Placeholder 4">
            <a:extLst>
              <a:ext uri="{FF2B5EF4-FFF2-40B4-BE49-F238E27FC236}">
                <a16:creationId xmlns:a16="http://schemas.microsoft.com/office/drawing/2014/main" id="{3B54B812-BDB5-C09B-5747-2271E5CCC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E1C07-87E1-749F-CBEE-944A9BE44753}"/>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327312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6A45-432E-B90C-D665-25BC788382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A7BB1-8ACC-540A-3F3C-B25CC783E4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ABDC9-440D-4E08-4154-CE224EC5AAD9}"/>
              </a:ext>
            </a:extLst>
          </p:cNvPr>
          <p:cNvSpPr>
            <a:spLocks noGrp="1"/>
          </p:cNvSpPr>
          <p:nvPr>
            <p:ph type="dt" sz="half" idx="10"/>
          </p:nvPr>
        </p:nvSpPr>
        <p:spPr/>
        <p:txBody>
          <a:bodyPr/>
          <a:lstStyle/>
          <a:p>
            <a:fld id="{ACD6A793-3BB1-4748-9E8D-2618AA49DD2B}" type="datetime1">
              <a:rPr lang="en-US" smtClean="0"/>
              <a:t>25-Nov-24</a:t>
            </a:fld>
            <a:endParaRPr lang="en-US"/>
          </a:p>
        </p:txBody>
      </p:sp>
      <p:sp>
        <p:nvSpPr>
          <p:cNvPr id="5" name="Footer Placeholder 4">
            <a:extLst>
              <a:ext uri="{FF2B5EF4-FFF2-40B4-BE49-F238E27FC236}">
                <a16:creationId xmlns:a16="http://schemas.microsoft.com/office/drawing/2014/main" id="{4EA2855C-82B3-9534-6E56-4DDEC7FE5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C7DEE-E3AD-DD22-5485-ADDE30919FBF}"/>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3843384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4458-091D-62C2-E0B8-57D58F9F58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ED90CD-2249-A0A3-1BED-A398A97C05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324346-7E04-2575-1635-D776FE2573EB}"/>
              </a:ext>
            </a:extLst>
          </p:cNvPr>
          <p:cNvSpPr>
            <a:spLocks noGrp="1"/>
          </p:cNvSpPr>
          <p:nvPr>
            <p:ph type="dt" sz="half" idx="10"/>
          </p:nvPr>
        </p:nvSpPr>
        <p:spPr/>
        <p:txBody>
          <a:bodyPr/>
          <a:lstStyle/>
          <a:p>
            <a:fld id="{CF6F6E0B-8138-438C-80A4-DC4971A9E365}" type="datetime1">
              <a:rPr lang="en-US" smtClean="0"/>
              <a:t>25-Nov-24</a:t>
            </a:fld>
            <a:endParaRPr lang="en-US"/>
          </a:p>
        </p:txBody>
      </p:sp>
      <p:sp>
        <p:nvSpPr>
          <p:cNvPr id="5" name="Footer Placeholder 4">
            <a:extLst>
              <a:ext uri="{FF2B5EF4-FFF2-40B4-BE49-F238E27FC236}">
                <a16:creationId xmlns:a16="http://schemas.microsoft.com/office/drawing/2014/main" id="{881786EB-D0BE-D6AC-BCA9-D985B0378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8C028-A2FE-B911-29B7-2A3858A01A03}"/>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231635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E2AF-BBDA-4ADF-8359-9CF5AB5970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58CBF5-37DA-E97A-AD79-5ACCF8239F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E7B41A-A8E8-5BE3-A974-464F99570D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707F8C-F0BF-3BDF-06AB-5DA5AFA7F044}"/>
              </a:ext>
            </a:extLst>
          </p:cNvPr>
          <p:cNvSpPr>
            <a:spLocks noGrp="1"/>
          </p:cNvSpPr>
          <p:nvPr>
            <p:ph type="dt" sz="half" idx="10"/>
          </p:nvPr>
        </p:nvSpPr>
        <p:spPr/>
        <p:txBody>
          <a:bodyPr/>
          <a:lstStyle/>
          <a:p>
            <a:fld id="{8B5DA0F9-733D-4853-A483-B572271F8826}" type="datetime1">
              <a:rPr lang="en-US" smtClean="0"/>
              <a:t>25-Nov-24</a:t>
            </a:fld>
            <a:endParaRPr lang="en-US"/>
          </a:p>
        </p:txBody>
      </p:sp>
      <p:sp>
        <p:nvSpPr>
          <p:cNvPr id="6" name="Footer Placeholder 5">
            <a:extLst>
              <a:ext uri="{FF2B5EF4-FFF2-40B4-BE49-F238E27FC236}">
                <a16:creationId xmlns:a16="http://schemas.microsoft.com/office/drawing/2014/main" id="{88768B32-D1AB-0959-2660-D6F60B3DD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B493D-462A-3DFF-6DD0-CE9A3670454E}"/>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443587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ACB10-18AA-4885-1B26-8A3475DF3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0BD658-4F1C-E0A2-0C2E-0E96BD4851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3AFC63-8863-6FD8-9426-6B8B3C6FCE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12495-A416-E5CF-0B1E-62DE6281F0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80782-9D34-5B4D-DFD0-67242A6AB4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27548A-A682-6C59-5CE0-A7CF89E74652}"/>
              </a:ext>
            </a:extLst>
          </p:cNvPr>
          <p:cNvSpPr>
            <a:spLocks noGrp="1"/>
          </p:cNvSpPr>
          <p:nvPr>
            <p:ph type="dt" sz="half" idx="10"/>
          </p:nvPr>
        </p:nvSpPr>
        <p:spPr/>
        <p:txBody>
          <a:bodyPr/>
          <a:lstStyle/>
          <a:p>
            <a:fld id="{F66E646D-5C9D-4A31-9FCE-4F5832E9BE28}" type="datetime1">
              <a:rPr lang="en-US" smtClean="0"/>
              <a:t>25-Nov-24</a:t>
            </a:fld>
            <a:endParaRPr lang="en-US"/>
          </a:p>
        </p:txBody>
      </p:sp>
      <p:sp>
        <p:nvSpPr>
          <p:cNvPr id="8" name="Footer Placeholder 7">
            <a:extLst>
              <a:ext uri="{FF2B5EF4-FFF2-40B4-BE49-F238E27FC236}">
                <a16:creationId xmlns:a16="http://schemas.microsoft.com/office/drawing/2014/main" id="{9E471DBE-ABB1-9477-8728-0A5D331AA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49611-9314-9343-7884-2FE47520CBEC}"/>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1224285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F37A-CF8D-FC20-6368-5369EA5129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75CAED-B9AA-8CE7-16E4-318241BB7318}"/>
              </a:ext>
            </a:extLst>
          </p:cNvPr>
          <p:cNvSpPr>
            <a:spLocks noGrp="1"/>
          </p:cNvSpPr>
          <p:nvPr>
            <p:ph type="dt" sz="half" idx="10"/>
          </p:nvPr>
        </p:nvSpPr>
        <p:spPr/>
        <p:txBody>
          <a:bodyPr/>
          <a:lstStyle/>
          <a:p>
            <a:fld id="{1FE4CF53-5AB3-4114-8E9A-773E537BFB0A}" type="datetime1">
              <a:rPr lang="en-US" smtClean="0"/>
              <a:t>25-Nov-24</a:t>
            </a:fld>
            <a:endParaRPr lang="en-US"/>
          </a:p>
        </p:txBody>
      </p:sp>
      <p:sp>
        <p:nvSpPr>
          <p:cNvPr id="4" name="Footer Placeholder 3">
            <a:extLst>
              <a:ext uri="{FF2B5EF4-FFF2-40B4-BE49-F238E27FC236}">
                <a16:creationId xmlns:a16="http://schemas.microsoft.com/office/drawing/2014/main" id="{FFB61738-8B19-4A7F-73AD-06D179BD7A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DF172-0B32-DB74-BA02-B19E59720251}"/>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4288930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E75D22-77B2-9B3A-353D-36C5B8BECB72}"/>
              </a:ext>
            </a:extLst>
          </p:cNvPr>
          <p:cNvSpPr>
            <a:spLocks noGrp="1"/>
          </p:cNvSpPr>
          <p:nvPr>
            <p:ph type="dt" sz="half" idx="10"/>
          </p:nvPr>
        </p:nvSpPr>
        <p:spPr/>
        <p:txBody>
          <a:bodyPr/>
          <a:lstStyle/>
          <a:p>
            <a:fld id="{BCAB840F-18C5-420A-BCC4-5DBC2C22A71E}" type="datetime1">
              <a:rPr lang="en-US" smtClean="0"/>
              <a:t>25-Nov-24</a:t>
            </a:fld>
            <a:endParaRPr lang="en-US"/>
          </a:p>
        </p:txBody>
      </p:sp>
      <p:sp>
        <p:nvSpPr>
          <p:cNvPr id="3" name="Footer Placeholder 2">
            <a:extLst>
              <a:ext uri="{FF2B5EF4-FFF2-40B4-BE49-F238E27FC236}">
                <a16:creationId xmlns:a16="http://schemas.microsoft.com/office/drawing/2014/main" id="{2193F6C2-CD07-EF28-9506-CD231A23B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2DA619-D2FF-9FB1-94A8-7863433AB59D}"/>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276283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9248-C159-8201-74B9-70328AE0E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650588-68C1-C85D-0C0F-2804CAB05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6CF7BC-763E-9402-6FA4-7ACDCFC8E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E9398-9B9C-4B92-B2CF-DFA43F7DB3D5}"/>
              </a:ext>
            </a:extLst>
          </p:cNvPr>
          <p:cNvSpPr>
            <a:spLocks noGrp="1"/>
          </p:cNvSpPr>
          <p:nvPr>
            <p:ph type="dt" sz="half" idx="10"/>
          </p:nvPr>
        </p:nvSpPr>
        <p:spPr/>
        <p:txBody>
          <a:bodyPr/>
          <a:lstStyle/>
          <a:p>
            <a:fld id="{ECD34DAB-C87D-40E3-8B18-3E8A2C12BA6B}" type="datetime1">
              <a:rPr lang="en-US" smtClean="0"/>
              <a:t>25-Nov-24</a:t>
            </a:fld>
            <a:endParaRPr lang="en-US"/>
          </a:p>
        </p:txBody>
      </p:sp>
      <p:sp>
        <p:nvSpPr>
          <p:cNvPr id="6" name="Footer Placeholder 5">
            <a:extLst>
              <a:ext uri="{FF2B5EF4-FFF2-40B4-BE49-F238E27FC236}">
                <a16:creationId xmlns:a16="http://schemas.microsoft.com/office/drawing/2014/main" id="{2F0A021B-3FC7-A1EA-D4F3-7C7836928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FE591F-AA62-E40E-FFE0-7EFF1AD6C6A3}"/>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202990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8EF9-2A1E-227D-B190-EACF7817F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CE29D1-98A5-88F8-06A1-A743EE7E9D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EE8031-DF44-75B1-FB3A-C735011E8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5C3075-73FC-96AF-7BAA-8BDCB7F7E879}"/>
              </a:ext>
            </a:extLst>
          </p:cNvPr>
          <p:cNvSpPr>
            <a:spLocks noGrp="1"/>
          </p:cNvSpPr>
          <p:nvPr>
            <p:ph type="dt" sz="half" idx="10"/>
          </p:nvPr>
        </p:nvSpPr>
        <p:spPr/>
        <p:txBody>
          <a:bodyPr/>
          <a:lstStyle/>
          <a:p>
            <a:fld id="{4E419FC2-467A-4772-8BF1-FBA0C6ED804D}" type="datetime1">
              <a:rPr lang="en-US" smtClean="0"/>
              <a:t>25-Nov-24</a:t>
            </a:fld>
            <a:endParaRPr lang="en-US"/>
          </a:p>
        </p:txBody>
      </p:sp>
      <p:sp>
        <p:nvSpPr>
          <p:cNvPr id="6" name="Footer Placeholder 5">
            <a:extLst>
              <a:ext uri="{FF2B5EF4-FFF2-40B4-BE49-F238E27FC236}">
                <a16:creationId xmlns:a16="http://schemas.microsoft.com/office/drawing/2014/main" id="{9A4A3ECC-AFD0-C19D-6FCD-EB891C67A5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04F2F5-9CFC-9EDC-BED6-1340CCF46661}"/>
              </a:ext>
            </a:extLst>
          </p:cNvPr>
          <p:cNvSpPr>
            <a:spLocks noGrp="1"/>
          </p:cNvSpPr>
          <p:nvPr>
            <p:ph type="sldNum" sz="quarter" idx="12"/>
          </p:nvPr>
        </p:nvSpPr>
        <p:spPr/>
        <p:txBody>
          <a:bodyPr/>
          <a:lstStyle/>
          <a:p>
            <a:fld id="{67406F78-D878-4CFE-B2AA-F329468C716C}" type="slidenum">
              <a:rPr lang="en-US" smtClean="0"/>
              <a:t>‹#›</a:t>
            </a:fld>
            <a:endParaRPr lang="en-US"/>
          </a:p>
        </p:txBody>
      </p:sp>
    </p:spTree>
    <p:extLst>
      <p:ext uri="{BB962C8B-B14F-4D97-AF65-F5344CB8AC3E}">
        <p14:creationId xmlns:p14="http://schemas.microsoft.com/office/powerpoint/2010/main" val="1023879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A8A0A2-70C3-3AE5-8846-B08AE5FC9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955C7F-5F0A-51C3-5779-747B9FF6D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5527B-2D32-5D54-D4F3-0BC0A67C53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2C3BB5-E972-4390-89B4-CB99829ADFCF}" type="datetime1">
              <a:rPr lang="en-US" smtClean="0"/>
              <a:t>25-Nov-24</a:t>
            </a:fld>
            <a:endParaRPr lang="en-US"/>
          </a:p>
        </p:txBody>
      </p:sp>
      <p:sp>
        <p:nvSpPr>
          <p:cNvPr id="5" name="Footer Placeholder 4">
            <a:extLst>
              <a:ext uri="{FF2B5EF4-FFF2-40B4-BE49-F238E27FC236}">
                <a16:creationId xmlns:a16="http://schemas.microsoft.com/office/drawing/2014/main" id="{8286AAFF-F8C8-837E-2FD3-3EF2BE068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52B6676-1D76-D5A0-9594-B2FCE537AC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406F78-D878-4CFE-B2AA-F329468C716C}" type="slidenum">
              <a:rPr lang="en-US" smtClean="0"/>
              <a:t>‹#›</a:t>
            </a:fld>
            <a:endParaRPr lang="en-US"/>
          </a:p>
        </p:txBody>
      </p:sp>
    </p:spTree>
    <p:extLst>
      <p:ext uri="{BB962C8B-B14F-4D97-AF65-F5344CB8AC3E}">
        <p14:creationId xmlns:p14="http://schemas.microsoft.com/office/powerpoint/2010/main" val="712789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6.jpg"/><Relationship Id="rId11" Type="http://schemas.openxmlformats.org/officeDocument/2006/relationships/image" Target="../media/image20.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E982E-7971-996F-CE9C-5883B696F60A}"/>
            </a:ext>
          </a:extLst>
        </p:cNvPr>
        <p:cNvGrpSpPr/>
        <p:nvPr/>
      </p:nvGrpSpPr>
      <p:grpSpPr>
        <a:xfrm>
          <a:off x="0" y="0"/>
          <a:ext cx="0" cy="0"/>
          <a:chOff x="0" y="0"/>
          <a:chExt cx="0" cy="0"/>
        </a:xfrm>
      </p:grpSpPr>
      <p:pic>
        <p:nvPicPr>
          <p:cNvPr id="10242" name="Picture 2" descr="Raspberry Pi Logo PNG Transparent Logo ...">
            <a:extLst>
              <a:ext uri="{FF2B5EF4-FFF2-40B4-BE49-F238E27FC236}">
                <a16:creationId xmlns:a16="http://schemas.microsoft.com/office/drawing/2014/main" id="{1D7C0535-F486-8D6F-D661-065C6796EE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50" t="2410" r="20731"/>
          <a:stretch/>
        </p:blipFill>
        <p:spPr bwMode="auto">
          <a:xfrm rot="20495695">
            <a:off x="224575" y="266158"/>
            <a:ext cx="1373226" cy="16450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FF3222-4212-5251-3D14-056236FA688D}"/>
              </a:ext>
            </a:extLst>
          </p:cNvPr>
          <p:cNvSpPr txBox="1"/>
          <p:nvPr/>
        </p:nvSpPr>
        <p:spPr>
          <a:xfrm>
            <a:off x="87366" y="2062956"/>
            <a:ext cx="12192000" cy="1369606"/>
          </a:xfrm>
          <a:prstGeom prst="rect">
            <a:avLst/>
          </a:prstGeom>
          <a:noFill/>
        </p:spPr>
        <p:txBody>
          <a:bodyPr wrap="square">
            <a:spAutoFit/>
          </a:bodyPr>
          <a:lstStyle/>
          <a:p>
            <a:r>
              <a:rPr lang="en-US" sz="3600" b="1" kern="0" dirty="0">
                <a:ln w="22225">
                  <a:solidFill>
                    <a:schemeClr val="accent2"/>
                  </a:solidFill>
                  <a:prstDash val="solid"/>
                </a:ln>
                <a:solidFill>
                  <a:schemeClr val="accent2">
                    <a:lumMod val="40000"/>
                    <a:lumOff val="60000"/>
                  </a:schemeClr>
                </a:solidFill>
                <a:latin typeface="ADLaM Display" panose="02010000000000000000" pitchFamily="2" charset="0"/>
                <a:ea typeface="ADLaM Display" panose="02010000000000000000" pitchFamily="2" charset="0"/>
                <a:cs typeface="ADLaM Display" panose="02010000000000000000" pitchFamily="2" charset="0"/>
              </a:rPr>
              <a:t>From Soil to Server : </a:t>
            </a:r>
            <a:br>
              <a:rPr lang="en-US" sz="3600" b="1" kern="0" dirty="0">
                <a:ln w="22225">
                  <a:solidFill>
                    <a:schemeClr val="accent2"/>
                  </a:solidFill>
                  <a:prstDash val="solid"/>
                </a:ln>
                <a:solidFill>
                  <a:schemeClr val="accent2">
                    <a:lumMod val="40000"/>
                    <a:lumOff val="60000"/>
                  </a:schemeClr>
                </a:solidFill>
                <a:latin typeface="ADLaM Display" panose="02010000000000000000" pitchFamily="2" charset="0"/>
                <a:ea typeface="ADLaM Display" panose="02010000000000000000" pitchFamily="2" charset="0"/>
                <a:cs typeface="ADLaM Display" panose="02010000000000000000" pitchFamily="2" charset="0"/>
              </a:rPr>
            </a:br>
            <a:br>
              <a:rPr lang="en-US" sz="1000" b="1" kern="0" dirty="0">
                <a:ln w="22225">
                  <a:solidFill>
                    <a:schemeClr val="accent2"/>
                  </a:solidFill>
                  <a:prstDash val="solid"/>
                </a:ln>
                <a:solidFill>
                  <a:schemeClr val="accent2">
                    <a:lumMod val="40000"/>
                    <a:lumOff val="60000"/>
                  </a:schemeClr>
                </a:solidFill>
                <a:latin typeface="ADLaM Display" panose="02010000000000000000" pitchFamily="2" charset="0"/>
                <a:ea typeface="ADLaM Display" panose="02010000000000000000" pitchFamily="2" charset="0"/>
                <a:cs typeface="ADLaM Display" panose="02010000000000000000" pitchFamily="2" charset="0"/>
              </a:rPr>
            </a:br>
            <a:r>
              <a:rPr lang="en-US" sz="3600" b="1" kern="0" dirty="0">
                <a:ln w="22225">
                  <a:solidFill>
                    <a:schemeClr val="accent2"/>
                  </a:solidFill>
                  <a:prstDash val="solid"/>
                </a:ln>
                <a:solidFill>
                  <a:schemeClr val="accent2">
                    <a:lumMod val="40000"/>
                    <a:lumOff val="60000"/>
                  </a:schemeClr>
                </a:solidFill>
                <a:latin typeface="ADLaM Display" panose="02010000000000000000" pitchFamily="2" charset="0"/>
                <a:ea typeface="ADLaM Display" panose="02010000000000000000" pitchFamily="2" charset="0"/>
                <a:cs typeface="ADLaM Display" panose="02010000000000000000" pitchFamily="2" charset="0"/>
              </a:rPr>
              <a:t>Enhancing Plant Care Through Real-Time Monitoring</a:t>
            </a:r>
            <a:endParaRPr lang="en-US" sz="3600" b="1" dirty="0">
              <a:ln w="22225">
                <a:solidFill>
                  <a:schemeClr val="accent2"/>
                </a:solidFill>
                <a:prstDash val="solid"/>
              </a:ln>
              <a:solidFill>
                <a:schemeClr val="accent2">
                  <a:lumMod val="40000"/>
                  <a:lumOff val="60000"/>
                </a:schemeClr>
              </a:solidFill>
              <a:latin typeface="Algerian" panose="04020705040A02060702" pitchFamily="82" charset="0"/>
            </a:endParaRPr>
          </a:p>
        </p:txBody>
      </p:sp>
      <p:sp>
        <p:nvSpPr>
          <p:cNvPr id="10" name="TextBox 9">
            <a:extLst>
              <a:ext uri="{FF2B5EF4-FFF2-40B4-BE49-F238E27FC236}">
                <a16:creationId xmlns:a16="http://schemas.microsoft.com/office/drawing/2014/main" id="{C2E7C6E2-011D-95EA-36EC-AB9509356B72}"/>
              </a:ext>
            </a:extLst>
          </p:cNvPr>
          <p:cNvSpPr txBox="1"/>
          <p:nvPr/>
        </p:nvSpPr>
        <p:spPr>
          <a:xfrm>
            <a:off x="5262071" y="5711723"/>
            <a:ext cx="1547585" cy="949042"/>
          </a:xfrm>
          <a:prstGeom prst="rect">
            <a:avLst/>
          </a:prstGeom>
          <a:solidFill>
            <a:schemeClr val="bg1">
              <a:lumMod val="95000"/>
            </a:schemeClr>
          </a:solidFill>
          <a:ln>
            <a:solidFill>
              <a:schemeClr val="bg1">
                <a:lumMod val="85000"/>
              </a:schemeClr>
            </a:solidFill>
          </a:ln>
        </p:spPr>
        <p:txBody>
          <a:bodyPr wrap="square">
            <a:spAutoFit/>
          </a:bodyPr>
          <a:lstStyle/>
          <a:p>
            <a:pPr>
              <a:lnSpc>
                <a:spcPts val="2800"/>
              </a:lnSpc>
              <a:defRPr/>
            </a:pPr>
            <a:r>
              <a:rPr lang="en-US" sz="1667" b="1" dirty="0">
                <a:solidFill>
                  <a:srgbClr val="000000"/>
                </a:solidFill>
                <a:latin typeface="DM Sans Bold"/>
                <a:ea typeface="DM Sans Bold"/>
                <a:cs typeface="DM Sans Bold"/>
                <a:sym typeface="DM Sans Bold"/>
              </a:rPr>
              <a:t>Submitted to</a:t>
            </a:r>
            <a:endParaRPr lang="en-US" sz="1667" dirty="0"/>
          </a:p>
          <a:p>
            <a:pPr>
              <a:lnSpc>
                <a:spcPts val="1960"/>
              </a:lnSpc>
            </a:pPr>
            <a:r>
              <a:rPr lang="en-US" sz="1333" dirty="0">
                <a:solidFill>
                  <a:srgbClr val="000000"/>
                </a:solidFill>
                <a:latin typeface="DM Sans"/>
                <a:ea typeface="DM Sans"/>
                <a:cs typeface="DM Sans"/>
                <a:sym typeface="DM Sans"/>
              </a:rPr>
              <a:t>Deepika </a:t>
            </a:r>
            <a:r>
              <a:rPr lang="en-US" sz="1333" dirty="0" err="1">
                <a:solidFill>
                  <a:srgbClr val="000000"/>
                </a:solidFill>
                <a:latin typeface="DM Sans"/>
                <a:ea typeface="DM Sans"/>
                <a:cs typeface="DM Sans"/>
                <a:sym typeface="DM Sans"/>
              </a:rPr>
              <a:t>Ghai</a:t>
            </a:r>
            <a:endParaRPr lang="en-US" sz="1333" dirty="0">
              <a:solidFill>
                <a:srgbClr val="000000"/>
              </a:solidFill>
              <a:latin typeface="DM Sans"/>
              <a:ea typeface="DM Sans"/>
              <a:cs typeface="DM Sans"/>
              <a:sym typeface="DM Sans"/>
            </a:endParaRPr>
          </a:p>
          <a:p>
            <a:pPr>
              <a:lnSpc>
                <a:spcPts val="1960"/>
              </a:lnSpc>
            </a:pPr>
            <a:r>
              <a:rPr lang="en-US" sz="1333" dirty="0">
                <a:solidFill>
                  <a:srgbClr val="000000"/>
                </a:solidFill>
                <a:latin typeface="DM Sans"/>
                <a:ea typeface="DM Sans"/>
                <a:cs typeface="DM Sans"/>
                <a:sym typeface="DM Sans"/>
              </a:rPr>
              <a:t>123456</a:t>
            </a:r>
          </a:p>
        </p:txBody>
      </p:sp>
      <p:pic>
        <p:nvPicPr>
          <p:cNvPr id="11" name="Graphic 10">
            <a:extLst>
              <a:ext uri="{FF2B5EF4-FFF2-40B4-BE49-F238E27FC236}">
                <a16:creationId xmlns:a16="http://schemas.microsoft.com/office/drawing/2014/main" id="{39D3DB4E-BEBD-7EB2-CD6C-B0A7E4A586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6803" y="-60136"/>
            <a:ext cx="3145194" cy="1930587"/>
          </a:xfrm>
          <a:prstGeom prst="rect">
            <a:avLst/>
          </a:prstGeom>
        </p:spPr>
      </p:pic>
      <p:grpSp>
        <p:nvGrpSpPr>
          <p:cNvPr id="12" name="Group 11">
            <a:extLst>
              <a:ext uri="{FF2B5EF4-FFF2-40B4-BE49-F238E27FC236}">
                <a16:creationId xmlns:a16="http://schemas.microsoft.com/office/drawing/2014/main" id="{394ABA59-FA89-5311-55D3-E1E1BCCA1FBB}"/>
              </a:ext>
            </a:extLst>
          </p:cNvPr>
          <p:cNvGrpSpPr/>
          <p:nvPr/>
        </p:nvGrpSpPr>
        <p:grpSpPr>
          <a:xfrm>
            <a:off x="1058430" y="4074830"/>
            <a:ext cx="10075140" cy="880818"/>
            <a:chOff x="951737" y="3674768"/>
            <a:chExt cx="10075140" cy="880818"/>
          </a:xfrm>
        </p:grpSpPr>
        <p:sp>
          <p:nvSpPr>
            <p:cNvPr id="9" name="TextBox 8">
              <a:extLst>
                <a:ext uri="{FF2B5EF4-FFF2-40B4-BE49-F238E27FC236}">
                  <a16:creationId xmlns:a16="http://schemas.microsoft.com/office/drawing/2014/main" id="{8E16D8BF-0690-83E3-0B0E-2F0B1CCBC3C8}"/>
                </a:ext>
              </a:extLst>
            </p:cNvPr>
            <p:cNvSpPr txBox="1"/>
            <p:nvPr/>
          </p:nvSpPr>
          <p:spPr>
            <a:xfrm>
              <a:off x="951737" y="3691952"/>
              <a:ext cx="1358844" cy="846450"/>
            </a:xfrm>
            <a:prstGeom prst="rect">
              <a:avLst/>
            </a:prstGeom>
            <a:solidFill>
              <a:schemeClr val="accent6">
                <a:lumMod val="20000"/>
                <a:lumOff val="80000"/>
              </a:schemeClr>
            </a:solidFill>
          </p:spPr>
          <p:txBody>
            <a:bodyPr wrap="square">
              <a:spAutoFit/>
            </a:bodyPr>
            <a:lstStyle/>
            <a:p>
              <a:pPr>
                <a:lnSpc>
                  <a:spcPts val="1960"/>
                </a:lnSpc>
              </a:pPr>
              <a:r>
                <a:rPr lang="en-US" sz="1600" dirty="0">
                  <a:solidFill>
                    <a:srgbClr val="000000"/>
                  </a:solidFill>
                  <a:ea typeface="DM Sans"/>
                  <a:cs typeface="Times New Roman" panose="02020603050405020304" pitchFamily="18" charset="0"/>
                  <a:sym typeface="DM Sans"/>
                </a:rPr>
                <a:t>Akash Verma </a:t>
              </a:r>
            </a:p>
            <a:p>
              <a:pPr>
                <a:lnSpc>
                  <a:spcPts val="1960"/>
                </a:lnSpc>
              </a:pPr>
              <a:r>
                <a:rPr lang="en-US" sz="1600" dirty="0">
                  <a:solidFill>
                    <a:srgbClr val="000000"/>
                  </a:solidFill>
                  <a:ea typeface="DM Sans"/>
                  <a:cs typeface="Times New Roman" panose="02020603050405020304" pitchFamily="18" charset="0"/>
                  <a:sym typeface="DM Sans"/>
                </a:rPr>
                <a:t>12208873</a:t>
              </a:r>
            </a:p>
            <a:p>
              <a:pPr>
                <a:lnSpc>
                  <a:spcPts val="1960"/>
                </a:lnSpc>
              </a:pPr>
              <a:r>
                <a:rPr lang="en-US" sz="1600" dirty="0">
                  <a:solidFill>
                    <a:srgbClr val="000000"/>
                  </a:solidFill>
                  <a:ea typeface="DM Sans"/>
                  <a:cs typeface="Times New Roman" panose="02020603050405020304" pitchFamily="18" charset="0"/>
                  <a:sym typeface="DM Sans"/>
                </a:rPr>
                <a:t>A14</a:t>
              </a:r>
            </a:p>
          </p:txBody>
        </p:sp>
        <p:sp>
          <p:nvSpPr>
            <p:cNvPr id="4" name="TextBox 3">
              <a:extLst>
                <a:ext uri="{FF2B5EF4-FFF2-40B4-BE49-F238E27FC236}">
                  <a16:creationId xmlns:a16="http://schemas.microsoft.com/office/drawing/2014/main" id="{3A80032A-A1A1-C1BC-014C-520C77FEB4A1}"/>
                </a:ext>
              </a:extLst>
            </p:cNvPr>
            <p:cNvSpPr txBox="1"/>
            <p:nvPr/>
          </p:nvSpPr>
          <p:spPr>
            <a:xfrm>
              <a:off x="5246505" y="3691952"/>
              <a:ext cx="1439430" cy="863634"/>
            </a:xfrm>
            <a:prstGeom prst="rect">
              <a:avLst/>
            </a:prstGeom>
            <a:solidFill>
              <a:schemeClr val="accent4">
                <a:lumMod val="20000"/>
                <a:lumOff val="80000"/>
              </a:schemeClr>
            </a:solidFill>
          </p:spPr>
          <p:txBody>
            <a:bodyPr wrap="square">
              <a:spAutoFit/>
            </a:bodyPr>
            <a:lstStyle/>
            <a:p>
              <a:pPr>
                <a:lnSpc>
                  <a:spcPts val="1960"/>
                </a:lnSpc>
              </a:pPr>
              <a:r>
                <a:rPr lang="en-US" sz="1600" dirty="0">
                  <a:solidFill>
                    <a:srgbClr val="000000"/>
                  </a:solidFill>
                  <a:ea typeface="DM Sans"/>
                  <a:cs typeface="Times New Roman" panose="02020603050405020304" pitchFamily="18" charset="0"/>
                  <a:sym typeface="DM Sans"/>
                </a:rPr>
                <a:t>Rohan </a:t>
              </a:r>
              <a:r>
                <a:rPr lang="en-US" sz="1600" dirty="0" err="1">
                  <a:solidFill>
                    <a:srgbClr val="000000"/>
                  </a:solidFill>
                  <a:ea typeface="DM Sans"/>
                  <a:cs typeface="Times New Roman" panose="02020603050405020304" pitchFamily="18" charset="0"/>
                  <a:sym typeface="DM Sans"/>
                </a:rPr>
                <a:t>Lohani</a:t>
              </a:r>
              <a:r>
                <a:rPr lang="en-US" sz="1600" dirty="0">
                  <a:solidFill>
                    <a:srgbClr val="000000"/>
                  </a:solidFill>
                  <a:ea typeface="DM Sans"/>
                  <a:cs typeface="Times New Roman" panose="02020603050405020304" pitchFamily="18" charset="0"/>
                  <a:sym typeface="DM Sans"/>
                </a:rPr>
                <a:t> </a:t>
              </a:r>
            </a:p>
            <a:p>
              <a:pPr>
                <a:lnSpc>
                  <a:spcPts val="1960"/>
                </a:lnSpc>
              </a:pPr>
              <a:r>
                <a:rPr lang="en-US" sz="1600" dirty="0">
                  <a:solidFill>
                    <a:srgbClr val="000000"/>
                  </a:solidFill>
                  <a:ea typeface="DM Sans"/>
                  <a:cs typeface="Times New Roman" panose="02020603050405020304" pitchFamily="18" charset="0"/>
                  <a:sym typeface="DM Sans"/>
                </a:rPr>
                <a:t>12214962</a:t>
              </a:r>
            </a:p>
            <a:p>
              <a:pPr>
                <a:lnSpc>
                  <a:spcPts val="1960"/>
                </a:lnSpc>
              </a:pPr>
              <a:r>
                <a:rPr lang="en-US" sz="1600" dirty="0">
                  <a:solidFill>
                    <a:srgbClr val="000000"/>
                  </a:solidFill>
                  <a:ea typeface="DM Sans"/>
                  <a:cs typeface="Times New Roman" panose="02020603050405020304" pitchFamily="18" charset="0"/>
                  <a:sym typeface="DM Sans"/>
                </a:rPr>
                <a:t>A30</a:t>
              </a:r>
            </a:p>
          </p:txBody>
        </p:sp>
        <p:sp>
          <p:nvSpPr>
            <p:cNvPr id="6" name="TextBox 5">
              <a:extLst>
                <a:ext uri="{FF2B5EF4-FFF2-40B4-BE49-F238E27FC236}">
                  <a16:creationId xmlns:a16="http://schemas.microsoft.com/office/drawing/2014/main" id="{3351E26A-0B7B-87A3-E24B-E5E1630EA8CC}"/>
                </a:ext>
              </a:extLst>
            </p:cNvPr>
            <p:cNvSpPr txBox="1"/>
            <p:nvPr/>
          </p:nvSpPr>
          <p:spPr>
            <a:xfrm>
              <a:off x="9851922" y="3674768"/>
              <a:ext cx="1174955" cy="863634"/>
            </a:xfrm>
            <a:prstGeom prst="rect">
              <a:avLst/>
            </a:prstGeom>
            <a:solidFill>
              <a:schemeClr val="accent2">
                <a:lumMod val="20000"/>
                <a:lumOff val="80000"/>
              </a:schemeClr>
            </a:solidFill>
          </p:spPr>
          <p:txBody>
            <a:bodyPr wrap="square">
              <a:spAutoFit/>
            </a:bodyPr>
            <a:lstStyle/>
            <a:p>
              <a:pPr>
                <a:lnSpc>
                  <a:spcPts val="1960"/>
                </a:lnSpc>
              </a:pPr>
              <a:r>
                <a:rPr lang="en-US" sz="1600" dirty="0">
                  <a:solidFill>
                    <a:srgbClr val="000000"/>
                  </a:solidFill>
                  <a:ea typeface="DM Sans"/>
                  <a:cs typeface="DM Sans"/>
                  <a:sym typeface="DM Sans"/>
                </a:rPr>
                <a:t>Tanya</a:t>
              </a:r>
            </a:p>
            <a:p>
              <a:pPr>
                <a:lnSpc>
                  <a:spcPts val="1960"/>
                </a:lnSpc>
              </a:pPr>
              <a:r>
                <a:rPr lang="en-US" sz="1600" dirty="0">
                  <a:solidFill>
                    <a:srgbClr val="000000"/>
                  </a:solidFill>
                  <a:ea typeface="DM Sans"/>
                  <a:cs typeface="DM Sans"/>
                  <a:sym typeface="DM Sans"/>
                </a:rPr>
                <a:t>12213410</a:t>
              </a:r>
            </a:p>
            <a:p>
              <a:pPr>
                <a:lnSpc>
                  <a:spcPts val="1960"/>
                </a:lnSpc>
              </a:pPr>
              <a:r>
                <a:rPr lang="en-US" sz="1600" dirty="0">
                  <a:solidFill>
                    <a:srgbClr val="000000"/>
                  </a:solidFill>
                  <a:ea typeface="DM Sans"/>
                  <a:cs typeface="DM Sans"/>
                  <a:sym typeface="DM Sans"/>
                </a:rPr>
                <a:t>A56</a:t>
              </a:r>
            </a:p>
          </p:txBody>
        </p:sp>
      </p:grpSp>
    </p:spTree>
    <p:extLst>
      <p:ext uri="{BB962C8B-B14F-4D97-AF65-F5344CB8AC3E}">
        <p14:creationId xmlns:p14="http://schemas.microsoft.com/office/powerpoint/2010/main" val="1826643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037D5-D5E7-BACE-C349-F9983C3DA55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B7CB292-E772-24B8-8DBA-6704EEB21329}"/>
              </a:ext>
            </a:extLst>
          </p:cNvPr>
          <p:cNvGrpSpPr/>
          <p:nvPr/>
        </p:nvGrpSpPr>
        <p:grpSpPr>
          <a:xfrm>
            <a:off x="596462" y="1041227"/>
            <a:ext cx="10515600" cy="4775546"/>
            <a:chOff x="838200" y="1401417"/>
            <a:chExt cx="10515600" cy="4775546"/>
          </a:xfrm>
        </p:grpSpPr>
        <p:sp>
          <p:nvSpPr>
            <p:cNvPr id="5" name="Content Placeholder 2">
              <a:extLst>
                <a:ext uri="{FF2B5EF4-FFF2-40B4-BE49-F238E27FC236}">
                  <a16:creationId xmlns:a16="http://schemas.microsoft.com/office/drawing/2014/main" id="{45FB8ECC-81E0-DAF0-DC58-B38A9524539A}"/>
                </a:ext>
              </a:extLst>
            </p:cNvPr>
            <p:cNvSpPr txBox="1">
              <a:spLocks/>
            </p:cNvSpPr>
            <p:nvPr/>
          </p:nvSpPr>
          <p:spPr>
            <a:xfrm>
              <a:off x="838200" y="1401417"/>
              <a:ext cx="10515600" cy="47755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Step 6: </a:t>
              </a:r>
            </a:p>
            <a:p>
              <a:pPr algn="l"/>
              <a:r>
                <a:rPr lang="en-US" dirty="0"/>
                <a:t>LCD Display</a:t>
              </a:r>
            </a:p>
          </p:txBody>
        </p:sp>
        <p:grpSp>
          <p:nvGrpSpPr>
            <p:cNvPr id="8" name="Group 7">
              <a:extLst>
                <a:ext uri="{FF2B5EF4-FFF2-40B4-BE49-F238E27FC236}">
                  <a16:creationId xmlns:a16="http://schemas.microsoft.com/office/drawing/2014/main" id="{B330D514-2C89-625F-C3B6-AB9962C9C5A0}"/>
                </a:ext>
              </a:extLst>
            </p:cNvPr>
            <p:cNvGrpSpPr/>
            <p:nvPr/>
          </p:nvGrpSpPr>
          <p:grpSpPr>
            <a:xfrm>
              <a:off x="1489213" y="3179004"/>
              <a:ext cx="9213574" cy="2997959"/>
              <a:chOff x="1351722" y="2693504"/>
              <a:chExt cx="9213574" cy="2997959"/>
            </a:xfrm>
          </p:grpSpPr>
          <p:sp>
            <p:nvSpPr>
              <p:cNvPr id="6" name="Rectangle 5">
                <a:extLst>
                  <a:ext uri="{FF2B5EF4-FFF2-40B4-BE49-F238E27FC236}">
                    <a16:creationId xmlns:a16="http://schemas.microsoft.com/office/drawing/2014/main" id="{500C9A1F-9D0A-82C3-8091-C1135C0631DF}"/>
                  </a:ext>
                </a:extLst>
              </p:cNvPr>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Input:</a:t>
                </a:r>
                <a:r>
                  <a:rPr lang="en-US" dirty="0"/>
                  <a:t> </a:t>
                </a:r>
              </a:p>
              <a:p>
                <a:pPr marL="285750" indent="-285750">
                  <a:buFont typeface="Arial" panose="020B0604020202020204" pitchFamily="34" charset="0"/>
                  <a:buChar char="•"/>
                </a:pPr>
                <a:r>
                  <a:rPr lang="en-US" dirty="0"/>
                  <a:t>Sensor data processed by Raspberry Pi.</a:t>
                </a:r>
              </a:p>
            </p:txBody>
          </p:sp>
          <p:sp>
            <p:nvSpPr>
              <p:cNvPr id="7" name="Rectangle 6">
                <a:extLst>
                  <a:ext uri="{FF2B5EF4-FFF2-40B4-BE49-F238E27FC236}">
                    <a16:creationId xmlns:a16="http://schemas.microsoft.com/office/drawing/2014/main" id="{9851FF79-D4F8-FCDE-8D5A-BFF8F3241CEA}"/>
                  </a:ext>
                </a:extLst>
              </p:cNvPr>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Output:</a:t>
                </a:r>
                <a:r>
                  <a:rPr lang="en-US" dirty="0"/>
                  <a:t> </a:t>
                </a:r>
              </a:p>
              <a:p>
                <a:pPr marL="285750" indent="-285750">
                  <a:buFont typeface="Arial" panose="020B0604020202020204" pitchFamily="34" charset="0"/>
                  <a:buChar char="•"/>
                </a:pPr>
                <a:r>
                  <a:rPr lang="en-US" dirty="0"/>
                  <a:t>LCD shows current sensor readings, and buzzer alerts for low water levels.</a:t>
                </a:r>
              </a:p>
            </p:txBody>
          </p:sp>
        </p:grpSp>
      </p:grpSp>
      <p:pic>
        <p:nvPicPr>
          <p:cNvPr id="7170" name="Picture 2">
            <a:extLst>
              <a:ext uri="{FF2B5EF4-FFF2-40B4-BE49-F238E27FC236}">
                <a16:creationId xmlns:a16="http://schemas.microsoft.com/office/drawing/2014/main" id="{AFA1D92D-2CE3-4CAB-611D-7F59053FFE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65" t="-1" r="4934" b="60126"/>
          <a:stretch/>
        </p:blipFill>
        <p:spPr bwMode="auto">
          <a:xfrm>
            <a:off x="8019393" y="187872"/>
            <a:ext cx="4005470" cy="191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995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83882-13EB-B7F6-6C73-F2A2410A723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A68115B-30A3-C789-350A-000A14D41E0F}"/>
              </a:ext>
            </a:extLst>
          </p:cNvPr>
          <p:cNvGrpSpPr/>
          <p:nvPr/>
        </p:nvGrpSpPr>
        <p:grpSpPr>
          <a:xfrm>
            <a:off x="838200" y="1041227"/>
            <a:ext cx="10515600" cy="4775546"/>
            <a:chOff x="838200" y="1401417"/>
            <a:chExt cx="10515600" cy="4775546"/>
          </a:xfrm>
        </p:grpSpPr>
        <p:sp>
          <p:nvSpPr>
            <p:cNvPr id="5" name="Content Placeholder 2">
              <a:extLst>
                <a:ext uri="{FF2B5EF4-FFF2-40B4-BE49-F238E27FC236}">
                  <a16:creationId xmlns:a16="http://schemas.microsoft.com/office/drawing/2014/main" id="{B0EAA719-FFBF-0D24-CD49-E50EA10D9EF1}"/>
                </a:ext>
              </a:extLst>
            </p:cNvPr>
            <p:cNvSpPr txBox="1">
              <a:spLocks/>
            </p:cNvSpPr>
            <p:nvPr/>
          </p:nvSpPr>
          <p:spPr>
            <a:xfrm>
              <a:off x="838200" y="1401417"/>
              <a:ext cx="10515600" cy="47755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Step 7: </a:t>
              </a:r>
            </a:p>
            <a:p>
              <a:pPr algn="l"/>
              <a:r>
                <a:rPr lang="en-US" dirty="0"/>
                <a:t>Blynk App</a:t>
              </a:r>
            </a:p>
            <a:p>
              <a:pPr algn="l"/>
              <a:endParaRPr lang="en-US" dirty="0"/>
            </a:p>
            <a:p>
              <a:pPr algn="l"/>
              <a:endParaRPr lang="en-US" dirty="0"/>
            </a:p>
            <a:p>
              <a:pPr algn="l"/>
              <a:endParaRPr lang="en-US" dirty="0"/>
            </a:p>
            <a:p>
              <a:pPr algn="l"/>
              <a:endParaRPr lang="en-US" dirty="0"/>
            </a:p>
          </p:txBody>
        </p:sp>
        <p:grpSp>
          <p:nvGrpSpPr>
            <p:cNvPr id="8" name="Group 7">
              <a:extLst>
                <a:ext uri="{FF2B5EF4-FFF2-40B4-BE49-F238E27FC236}">
                  <a16:creationId xmlns:a16="http://schemas.microsoft.com/office/drawing/2014/main" id="{F46D7D9E-FAEF-EE7D-6604-29F2485A1B7B}"/>
                </a:ext>
              </a:extLst>
            </p:cNvPr>
            <p:cNvGrpSpPr/>
            <p:nvPr/>
          </p:nvGrpSpPr>
          <p:grpSpPr>
            <a:xfrm>
              <a:off x="1489213" y="3179004"/>
              <a:ext cx="9213574" cy="2997959"/>
              <a:chOff x="1351722" y="2693504"/>
              <a:chExt cx="9213574" cy="2997959"/>
            </a:xfrm>
          </p:grpSpPr>
          <p:sp>
            <p:nvSpPr>
              <p:cNvPr id="6" name="Rectangle 5">
                <a:extLst>
                  <a:ext uri="{FF2B5EF4-FFF2-40B4-BE49-F238E27FC236}">
                    <a16:creationId xmlns:a16="http://schemas.microsoft.com/office/drawing/2014/main" id="{137BB355-5FB3-F424-9938-C0D4400A999D}"/>
                  </a:ext>
                </a:extLst>
              </p:cNvPr>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Input:</a:t>
                </a:r>
                <a:r>
                  <a:rPr lang="en-US" dirty="0"/>
                  <a:t> </a:t>
                </a:r>
              </a:p>
              <a:p>
                <a:pPr marL="285750" indent="-285750">
                  <a:buFont typeface="Arial" panose="020B0604020202020204" pitchFamily="34" charset="0"/>
                  <a:buChar char="•"/>
                </a:pPr>
                <a:r>
                  <a:rPr lang="en-US" dirty="0"/>
                  <a:t>User commands via Blynk app to control the water pump.</a:t>
                </a:r>
              </a:p>
            </p:txBody>
          </p:sp>
          <p:sp>
            <p:nvSpPr>
              <p:cNvPr id="7" name="Rectangle 6">
                <a:extLst>
                  <a:ext uri="{FF2B5EF4-FFF2-40B4-BE49-F238E27FC236}">
                    <a16:creationId xmlns:a16="http://schemas.microsoft.com/office/drawing/2014/main" id="{1A283AA2-1E53-F71A-5AB7-3A91E4271911}"/>
                  </a:ext>
                </a:extLst>
              </p:cNvPr>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Output:</a:t>
                </a:r>
                <a:r>
                  <a:rPr lang="en-US" dirty="0"/>
                  <a:t> </a:t>
                </a:r>
              </a:p>
              <a:p>
                <a:pPr marL="285750" indent="-285750">
                  <a:buFont typeface="Arial" panose="020B0604020202020204" pitchFamily="34" charset="0"/>
                  <a:buChar char="•"/>
                </a:pPr>
                <a:r>
                  <a:rPr lang="en-US" dirty="0"/>
                  <a:t>Remote control of irrigation system, real-time data display.</a:t>
                </a:r>
              </a:p>
            </p:txBody>
          </p:sp>
        </p:grpSp>
      </p:grpSp>
      <p:sp>
        <p:nvSpPr>
          <p:cNvPr id="3" name="AutoShape 2">
            <a:extLst>
              <a:ext uri="{FF2B5EF4-FFF2-40B4-BE49-F238E27FC236}">
                <a16:creationId xmlns:a16="http://schemas.microsoft.com/office/drawing/2014/main" id="{1F4DB623-6F87-7690-F4D8-8518A313A45A}"/>
              </a:ext>
            </a:extLst>
          </p:cNvPr>
          <p:cNvSpPr>
            <a:spLocks noChangeAspect="1" noChangeArrowheads="1"/>
          </p:cNvSpPr>
          <p:nvPr/>
        </p:nvSpPr>
        <p:spPr bwMode="auto">
          <a:xfrm>
            <a:off x="4159045" y="1492045"/>
            <a:ext cx="2089355" cy="20893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Personal IoT App with Blynk and ...">
            <a:extLst>
              <a:ext uri="{FF2B5EF4-FFF2-40B4-BE49-F238E27FC236}">
                <a16:creationId xmlns:a16="http://schemas.microsoft.com/office/drawing/2014/main" id="{3F778DE2-62BF-1DA3-0EC7-16DDBEC320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163"/>
          <a:stretch/>
        </p:blipFill>
        <p:spPr bwMode="auto">
          <a:xfrm>
            <a:off x="9624766" y="0"/>
            <a:ext cx="2558290" cy="208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47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A3981-1C1C-25A9-2CBC-DFAD2329CF9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DB1864-B2AD-44F9-21EA-3534EC7839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632475"/>
            <a:ext cx="12191999" cy="6225525"/>
          </a:xfrm>
          <a:prstGeom prst="rect">
            <a:avLst/>
          </a:prstGeom>
          <a:ln>
            <a:noFill/>
          </a:ln>
          <a:effectLst>
            <a:softEdge rad="112500"/>
          </a:effectLst>
        </p:spPr>
      </p:pic>
      <p:sp>
        <p:nvSpPr>
          <p:cNvPr id="3" name="Title 1">
            <a:extLst>
              <a:ext uri="{FF2B5EF4-FFF2-40B4-BE49-F238E27FC236}">
                <a16:creationId xmlns:a16="http://schemas.microsoft.com/office/drawing/2014/main" id="{E70E3615-9955-9010-B106-1B49B6283503}"/>
              </a:ext>
            </a:extLst>
          </p:cNvPr>
          <p:cNvSpPr txBox="1">
            <a:spLocks/>
          </p:cNvSpPr>
          <p:nvPr/>
        </p:nvSpPr>
        <p:spPr>
          <a:xfrm>
            <a:off x="858078" y="0"/>
            <a:ext cx="10515600" cy="11330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b="1" dirty="0"/>
          </a:p>
        </p:txBody>
      </p:sp>
      <p:sp>
        <p:nvSpPr>
          <p:cNvPr id="5" name="TextBox 4">
            <a:extLst>
              <a:ext uri="{FF2B5EF4-FFF2-40B4-BE49-F238E27FC236}">
                <a16:creationId xmlns:a16="http://schemas.microsoft.com/office/drawing/2014/main" id="{45139A83-F7B4-9312-033D-90998DDF8846}"/>
              </a:ext>
            </a:extLst>
          </p:cNvPr>
          <p:cNvSpPr txBox="1"/>
          <p:nvPr/>
        </p:nvSpPr>
        <p:spPr>
          <a:xfrm>
            <a:off x="2486145" y="1534"/>
            <a:ext cx="7219708" cy="630942"/>
          </a:xfrm>
          <a:prstGeom prst="rect">
            <a:avLst/>
          </a:prstGeom>
          <a:noFill/>
        </p:spPr>
        <p:txBody>
          <a:bodyPr wrap="square">
            <a:spAutoFit/>
          </a:bodyPr>
          <a:lstStyle/>
          <a:p>
            <a:r>
              <a:rPr lang="en-US" sz="3500" b="1" dirty="0">
                <a:latin typeface="+mj-lt"/>
              </a:rPr>
              <a:t>Complete Process of Project Working</a:t>
            </a:r>
            <a:endParaRPr lang="en-US" sz="3500" dirty="0">
              <a:latin typeface="+mj-lt"/>
            </a:endParaRPr>
          </a:p>
        </p:txBody>
      </p:sp>
    </p:spTree>
    <p:extLst>
      <p:ext uri="{BB962C8B-B14F-4D97-AF65-F5344CB8AC3E}">
        <p14:creationId xmlns:p14="http://schemas.microsoft.com/office/powerpoint/2010/main" val="222057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77BB6-A73E-FC5D-9E95-92C2C982089D}"/>
            </a:ext>
          </a:extLst>
        </p:cNvPr>
        <p:cNvGrpSpPr/>
        <p:nvPr/>
      </p:nvGrpSpPr>
      <p:grpSpPr>
        <a:xfrm>
          <a:off x="0" y="0"/>
          <a:ext cx="0" cy="0"/>
          <a:chOff x="0" y="0"/>
          <a:chExt cx="0" cy="0"/>
        </a:xfrm>
      </p:grpSpPr>
      <p:pic>
        <p:nvPicPr>
          <p:cNvPr id="2" name="image3.png">
            <a:extLst>
              <a:ext uri="{FF2B5EF4-FFF2-40B4-BE49-F238E27FC236}">
                <a16:creationId xmlns:a16="http://schemas.microsoft.com/office/drawing/2014/main" id="{B3C845B4-C49B-C707-6930-19DB29955F3D}"/>
              </a:ext>
            </a:extLst>
          </p:cNvPr>
          <p:cNvPicPr/>
          <p:nvPr/>
        </p:nvPicPr>
        <p:blipFill>
          <a:blip r:embed="rId2">
            <a:duotone>
              <a:prstClr val="black"/>
              <a:srgbClr val="32323C">
                <a:tint val="45000"/>
                <a:satMod val="400000"/>
              </a:srgbClr>
            </a:duotone>
          </a:blip>
          <a:srcRect l="66579" t="41144" b="-1"/>
          <a:stretch/>
        </p:blipFill>
        <p:spPr>
          <a:xfrm>
            <a:off x="1579481" y="1297860"/>
            <a:ext cx="9033038" cy="53045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CECD6E30-FCF8-4C3D-04CA-3A885AD08B16}"/>
              </a:ext>
            </a:extLst>
          </p:cNvPr>
          <p:cNvSpPr txBox="1"/>
          <p:nvPr/>
        </p:nvSpPr>
        <p:spPr>
          <a:xfrm>
            <a:off x="4634679" y="206478"/>
            <a:ext cx="2922640" cy="630942"/>
          </a:xfrm>
          <a:prstGeom prst="rect">
            <a:avLst/>
          </a:prstGeom>
          <a:noFill/>
        </p:spPr>
        <p:txBody>
          <a:bodyPr wrap="square" rtlCol="0">
            <a:spAutoFit/>
          </a:bodyPr>
          <a:lstStyle/>
          <a:p>
            <a:r>
              <a:rPr lang="en-US" sz="3500" b="1" dirty="0">
                <a:latin typeface="+mj-lt"/>
              </a:rPr>
              <a:t>Blynk Console</a:t>
            </a:r>
          </a:p>
        </p:txBody>
      </p:sp>
      <p:pic>
        <p:nvPicPr>
          <p:cNvPr id="6" name="Picture 5">
            <a:extLst>
              <a:ext uri="{FF2B5EF4-FFF2-40B4-BE49-F238E27FC236}">
                <a16:creationId xmlns:a16="http://schemas.microsoft.com/office/drawing/2014/main" id="{EC65AB42-9AF3-E520-32ED-7D3C62A681DA}"/>
              </a:ext>
            </a:extLst>
          </p:cNvPr>
          <p:cNvPicPr>
            <a:picLocks noChangeAspect="1"/>
          </p:cNvPicPr>
          <p:nvPr/>
        </p:nvPicPr>
        <p:blipFill>
          <a:blip r:embed="rId3">
            <a:duotone>
              <a:prstClr val="black"/>
              <a:srgbClr val="272727">
                <a:tint val="45000"/>
                <a:satMod val="400000"/>
              </a:srgbClr>
            </a:duotone>
          </a:blip>
          <a:stretch>
            <a:fillRect/>
          </a:stretch>
        </p:blipFill>
        <p:spPr>
          <a:xfrm>
            <a:off x="2207341" y="1454142"/>
            <a:ext cx="7777316" cy="14365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E6B276B7-4397-F80A-781C-0E01EDBD92D2}"/>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50218" b="52772"/>
          <a:stretch/>
        </p:blipFill>
        <p:spPr>
          <a:xfrm>
            <a:off x="8150419" y="3105030"/>
            <a:ext cx="1745261" cy="14365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187E89F7-EB20-B444-7D34-55DF3FE945C0}"/>
              </a:ext>
            </a:extLst>
          </p:cNvPr>
          <p:cNvPicPr>
            <a:picLocks noChangeAspect="1"/>
          </p:cNvPicPr>
          <p:nvPr/>
        </p:nvPicPr>
        <p:blipFill>
          <a:blip r:embed="rId6">
            <a:duotone>
              <a:prstClr val="black"/>
              <a:srgbClr val="2E2E30">
                <a:tint val="45000"/>
                <a:satMod val="400000"/>
              </a:srgbClr>
            </a:duotone>
            <a:extLst>
              <a:ext uri="{28A0092B-C50C-407E-A947-70E740481C1C}">
                <a14:useLocalDpi xmlns:a14="http://schemas.microsoft.com/office/drawing/2010/main" val="0"/>
              </a:ext>
            </a:extLst>
          </a:blip>
          <a:srcRect l="-1" t="69958" r="43915" b="4639"/>
          <a:stretch/>
        </p:blipFill>
        <p:spPr>
          <a:xfrm>
            <a:off x="4964612" y="3201650"/>
            <a:ext cx="2249874" cy="79349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Picture 9">
            <a:extLst>
              <a:ext uri="{FF2B5EF4-FFF2-40B4-BE49-F238E27FC236}">
                <a16:creationId xmlns:a16="http://schemas.microsoft.com/office/drawing/2014/main" id="{4AE85752-277C-C917-D2A6-2068EE63DC87}"/>
              </a:ext>
            </a:extLst>
          </p:cNvPr>
          <p:cNvPicPr>
            <a:picLocks noChangeAspect="1"/>
          </p:cNvPicPr>
          <p:nvPr/>
        </p:nvPicPr>
        <p:blipFill>
          <a:blip r:embed="rId7">
            <a:duotone>
              <a:prstClr val="black"/>
              <a:srgbClr val="171718">
                <a:tint val="45000"/>
                <a:satMod val="400000"/>
              </a:srgbClr>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2207341" y="3201650"/>
            <a:ext cx="1821338" cy="1325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A5F1664C-7D19-46CD-3DCF-686DCC4BCE4E}"/>
              </a:ext>
            </a:extLst>
          </p:cNvPr>
          <p:cNvPicPr>
            <a:picLocks noChangeAspect="1"/>
          </p:cNvPicPr>
          <p:nvPr/>
        </p:nvPicPr>
        <p:blipFill>
          <a:blip r:embed="rId9">
            <a:duotone>
              <a:prstClr val="black"/>
              <a:srgbClr val="1D1D1E">
                <a:tint val="45000"/>
                <a:satMod val="400000"/>
              </a:srgbClr>
            </a:duotone>
          </a:blip>
          <a:stretch>
            <a:fillRect/>
          </a:stretch>
        </p:blipFill>
        <p:spPr>
          <a:xfrm>
            <a:off x="2207341" y="4897142"/>
            <a:ext cx="1821338" cy="1325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DDA86907-175F-2F0F-D6EE-ACAC86EDABFF}"/>
              </a:ext>
            </a:extLst>
          </p:cNvPr>
          <p:cNvPicPr>
            <a:picLocks noChangeAspect="1"/>
          </p:cNvPicPr>
          <p:nvPr/>
        </p:nvPicPr>
        <p:blipFill>
          <a:blip r:embed="rId10">
            <a:duotone>
              <a:prstClr val="black"/>
              <a:srgbClr val="212123">
                <a:tint val="45000"/>
                <a:satMod val="400000"/>
              </a:srgbClr>
            </a:duotone>
          </a:blip>
          <a:stretch>
            <a:fillRect/>
          </a:stretch>
        </p:blipFill>
        <p:spPr>
          <a:xfrm>
            <a:off x="8216664" y="4897142"/>
            <a:ext cx="1767993" cy="13412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A98ECE17-9D3D-B865-9264-1CD957C702D7}"/>
              </a:ext>
            </a:extLst>
          </p:cNvPr>
          <p:cNvPicPr>
            <a:picLocks noChangeAspect="1"/>
          </p:cNvPicPr>
          <p:nvPr/>
        </p:nvPicPr>
        <p:blipFill>
          <a:blip r:embed="rId11"/>
          <a:stretch>
            <a:fillRect/>
          </a:stretch>
        </p:blipFill>
        <p:spPr>
          <a:xfrm>
            <a:off x="7233376" y="2448231"/>
            <a:ext cx="2690583" cy="458179"/>
          </a:xfrm>
          <a:prstGeom prst="rect">
            <a:avLst/>
          </a:prstGeom>
          <a:ln>
            <a:noFill/>
          </a:ln>
          <a:effectLst>
            <a:softEdge rad="112500"/>
          </a:effectLst>
        </p:spPr>
      </p:pic>
    </p:spTree>
    <p:extLst>
      <p:ext uri="{BB962C8B-B14F-4D97-AF65-F5344CB8AC3E}">
        <p14:creationId xmlns:p14="http://schemas.microsoft.com/office/powerpoint/2010/main" val="2567739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58AAC-0FE8-5F49-FEA4-FB17F1EB13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40C9D8-4D43-36C2-D31E-FFAADB4C2F14}"/>
              </a:ext>
            </a:extLst>
          </p:cNvPr>
          <p:cNvSpPr txBox="1"/>
          <p:nvPr/>
        </p:nvSpPr>
        <p:spPr>
          <a:xfrm>
            <a:off x="4784621" y="287280"/>
            <a:ext cx="2622755" cy="630942"/>
          </a:xfrm>
          <a:prstGeom prst="rect">
            <a:avLst/>
          </a:prstGeom>
          <a:noFill/>
        </p:spPr>
        <p:txBody>
          <a:bodyPr wrap="square">
            <a:spAutoFit/>
          </a:bodyPr>
          <a:lstStyle/>
          <a:p>
            <a:r>
              <a:rPr lang="en-US" sz="3500" b="1" dirty="0">
                <a:latin typeface="+mj-lt"/>
              </a:rPr>
              <a:t>Conclusion</a:t>
            </a:r>
            <a:endParaRPr lang="en-US" sz="3500" dirty="0">
              <a:latin typeface="+mj-lt"/>
            </a:endParaRPr>
          </a:p>
        </p:txBody>
      </p:sp>
      <p:sp>
        <p:nvSpPr>
          <p:cNvPr id="2" name="Rectangle 1">
            <a:extLst>
              <a:ext uri="{FF2B5EF4-FFF2-40B4-BE49-F238E27FC236}">
                <a16:creationId xmlns:a16="http://schemas.microsoft.com/office/drawing/2014/main" id="{DEEC8BA1-9E6D-4CB8-9965-81B760A4EC50}"/>
              </a:ext>
            </a:extLst>
          </p:cNvPr>
          <p:cNvSpPr>
            <a:spLocks noChangeArrowheads="1"/>
          </p:cNvSpPr>
          <p:nvPr/>
        </p:nvSpPr>
        <p:spPr bwMode="auto">
          <a:xfrm>
            <a:off x="1431108" y="918222"/>
            <a:ext cx="9329780" cy="540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b="1" dirty="0"/>
              <a:t>Summary of Project Goals:</a:t>
            </a:r>
            <a:r>
              <a:rPr lang="en-US" dirty="0"/>
              <a:t> This project aimed to develop a smart irrigation system that automates the watering process using IoT and sensors. The system ensures plants receive water only when necessary by monitoring soil moisture, environmental temperature, and humidity. This approach reduces the risk of over-watering or under-watering.</a:t>
            </a:r>
          </a:p>
          <a:p>
            <a:pPr marR="0" lvl="0" algn="just" defTabSz="914400" rtl="0" eaLnBrk="0" fontAlgn="base" latinLnBrk="0" hangingPunct="0">
              <a:lnSpc>
                <a:spcPct val="150000"/>
              </a:lnSpc>
              <a:spcBef>
                <a:spcPct val="0"/>
              </a:spcBef>
              <a:spcAft>
                <a:spcPct val="0"/>
              </a:spcAft>
              <a:buClrTx/>
              <a:buSzTx/>
              <a:tabLst/>
            </a:pPr>
            <a:endParaRPr lang="en-US" sz="600" dirty="0"/>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b="1" dirty="0"/>
              <a:t>Efficiency Gains:</a:t>
            </a:r>
            <a:r>
              <a:rPr lang="en-US" dirty="0"/>
              <a:t> By automating irrigation based on real-time data, the system saves water, reducing waste compared to traditional irrigation methods. It also minimizes the need for human intervention, allowing users to spend less time on manual watering tasks and ensuring plants are watered even if the user is away.</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6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b="1" dirty="0"/>
              <a:t>Ease of Use:</a:t>
            </a:r>
            <a:r>
              <a:rPr lang="en-US" dirty="0"/>
              <a:t> The use of the Blynk app enables real-time monitoring and remote control. Users can receive updates, view sensor readings, and control the irrigation system from anywhere with an internet connection, making it especially beneficial for those managing multiple plants or larger agricultural areas.</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2685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E0BD6-69B0-CF74-2067-07705AE0B5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FBFD43-7346-3EB4-1E3C-92EFDE0D58F8}"/>
              </a:ext>
            </a:extLst>
          </p:cNvPr>
          <p:cNvSpPr txBox="1"/>
          <p:nvPr/>
        </p:nvSpPr>
        <p:spPr>
          <a:xfrm>
            <a:off x="4485803" y="271238"/>
            <a:ext cx="3220389" cy="630942"/>
          </a:xfrm>
          <a:prstGeom prst="rect">
            <a:avLst/>
          </a:prstGeom>
          <a:noFill/>
        </p:spPr>
        <p:txBody>
          <a:bodyPr wrap="square">
            <a:spAutoFit/>
          </a:bodyPr>
          <a:lstStyle/>
          <a:p>
            <a:r>
              <a:rPr lang="en-US" sz="3500" b="1" dirty="0">
                <a:latin typeface="+mj-lt"/>
              </a:rPr>
              <a:t>Future Scopes</a:t>
            </a:r>
            <a:endParaRPr lang="en-US" sz="3500" dirty="0">
              <a:latin typeface="+mj-lt"/>
            </a:endParaRPr>
          </a:p>
        </p:txBody>
      </p:sp>
      <p:sp>
        <p:nvSpPr>
          <p:cNvPr id="4" name="Rectangle 1">
            <a:extLst>
              <a:ext uri="{FF2B5EF4-FFF2-40B4-BE49-F238E27FC236}">
                <a16:creationId xmlns:a16="http://schemas.microsoft.com/office/drawing/2014/main" id="{4C5331AE-0943-FD48-CE5E-C006EBE49DBD}"/>
              </a:ext>
            </a:extLst>
          </p:cNvPr>
          <p:cNvSpPr>
            <a:spLocks noChangeArrowheads="1"/>
          </p:cNvSpPr>
          <p:nvPr/>
        </p:nvSpPr>
        <p:spPr bwMode="auto">
          <a:xfrm rot="10800000" flipV="1">
            <a:off x="1022936" y="902180"/>
            <a:ext cx="10146121" cy="557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Advanced Data Analytics:</a:t>
            </a:r>
            <a:r>
              <a:rPr kumimoji="0" lang="en-US" altLang="en-US" sz="1600" b="0" i="0" u="none" strike="noStrike" cap="none" normalizeH="0" baseline="0" dirty="0">
                <a:ln>
                  <a:noFill/>
                </a:ln>
                <a:solidFill>
                  <a:schemeClr val="tx1"/>
                </a:solidFill>
                <a:effectLst/>
              </a:rPr>
              <a:t> The current system could be upgraded with machine learning algorithms that analyze historical data (e.g., past moisture levels, seasonal weather patterns) to predict optimal irrigation schedules. This predictive capability would make the system smarter, adapting over time to improve water efficiency further.</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5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Weather Forecast Integration:</a:t>
            </a:r>
            <a:r>
              <a:rPr kumimoji="0" lang="en-US" altLang="en-US" sz="1600" b="0" i="0" u="none" strike="noStrike" cap="none" normalizeH="0" baseline="0" dirty="0">
                <a:ln>
                  <a:noFill/>
                </a:ln>
                <a:solidFill>
                  <a:schemeClr val="tx1"/>
                </a:solidFill>
                <a:effectLst/>
              </a:rPr>
              <a:t> Integrating weather data would make the system even more efficient. For example, if rain is forecasted, the system could delay irrigation, conserving water. This feature would allow the system to react not only to current conditions but also to expected changes in the environment.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5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Expansion to Other Environments:</a:t>
            </a:r>
            <a:r>
              <a:rPr kumimoji="0" lang="en-US" altLang="en-US" sz="1600" b="0" i="0" u="none" strike="noStrike" cap="none" normalizeH="0" baseline="0" dirty="0">
                <a:ln>
                  <a:noFill/>
                </a:ln>
                <a:solidFill>
                  <a:schemeClr val="tx1"/>
                </a:solidFill>
                <a:effectLst/>
              </a:rPr>
              <a:t> Beyond outdoor agriculture, this system can be adapted to controlled environments like vertical farms, hydroponics, and urban gardening, where precise control over water and nutrient delivery is crucial. The same system architecture can be applied in these scenarios with minimal modification.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5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Multi-Platform Support:</a:t>
            </a:r>
            <a:r>
              <a:rPr kumimoji="0" lang="en-US" altLang="en-US" sz="1600" b="0" i="0" u="none" strike="noStrike" cap="none" normalizeH="0" baseline="0" dirty="0">
                <a:ln>
                  <a:noFill/>
                </a:ln>
                <a:solidFill>
                  <a:schemeClr val="tx1"/>
                </a:solidFill>
                <a:effectLst/>
              </a:rPr>
              <a:t> Currently, the system may only be compatible with the Blynk app. Expanding compatibility to other IoT platforms like Google Home, Alexa, or custom IoT dashboards would make it more versatile, enabling users with different smart-home ecosystems to use the system seamlessly.</a:t>
            </a:r>
          </a:p>
        </p:txBody>
      </p:sp>
    </p:spTree>
    <p:extLst>
      <p:ext uri="{BB962C8B-B14F-4D97-AF65-F5344CB8AC3E}">
        <p14:creationId xmlns:p14="http://schemas.microsoft.com/office/powerpoint/2010/main" val="375289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D0077-CE4B-53E7-FE1B-23CFEF9B4E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75F419-E23C-FEB3-05D8-7A9AF52C851F}"/>
              </a:ext>
            </a:extLst>
          </p:cNvPr>
          <p:cNvSpPr txBox="1"/>
          <p:nvPr/>
        </p:nvSpPr>
        <p:spPr>
          <a:xfrm>
            <a:off x="4927103" y="202413"/>
            <a:ext cx="2337784" cy="630942"/>
          </a:xfrm>
          <a:prstGeom prst="rect">
            <a:avLst/>
          </a:prstGeom>
          <a:noFill/>
        </p:spPr>
        <p:txBody>
          <a:bodyPr wrap="square">
            <a:spAutoFit/>
          </a:bodyPr>
          <a:lstStyle/>
          <a:p>
            <a:r>
              <a:rPr lang="en-US" sz="3500" b="1" dirty="0">
                <a:latin typeface="+mj-lt"/>
              </a:rPr>
              <a:t>References</a:t>
            </a:r>
            <a:endParaRPr lang="en-US" sz="3500" dirty="0">
              <a:latin typeface="+mj-lt"/>
            </a:endParaRPr>
          </a:p>
        </p:txBody>
      </p:sp>
      <p:sp>
        <p:nvSpPr>
          <p:cNvPr id="4" name="TextBox 3">
            <a:extLst>
              <a:ext uri="{FF2B5EF4-FFF2-40B4-BE49-F238E27FC236}">
                <a16:creationId xmlns:a16="http://schemas.microsoft.com/office/drawing/2014/main" id="{8268ADD6-A78E-826F-6861-4BA526FEFC62}"/>
              </a:ext>
            </a:extLst>
          </p:cNvPr>
          <p:cNvSpPr txBox="1"/>
          <p:nvPr/>
        </p:nvSpPr>
        <p:spPr>
          <a:xfrm>
            <a:off x="894731" y="1037511"/>
            <a:ext cx="10402529" cy="5618076"/>
          </a:xfrm>
          <a:prstGeom prst="rect">
            <a:avLst/>
          </a:prstGeom>
          <a:noFill/>
        </p:spPr>
        <p:txBody>
          <a:bodyPr wrap="square">
            <a:spAutoFit/>
          </a:bodyPr>
          <a:lstStyle/>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[1] </a:t>
            </a:r>
            <a:r>
              <a:rPr lang="en-IN" sz="1400" kern="100" dirty="0" err="1">
                <a:effectLst/>
                <a:ea typeface="Calibri" panose="020F0502020204030204" pitchFamily="34" charset="0"/>
                <a:cs typeface="Mangal" panose="02040503050203030202" pitchFamily="18" charset="0"/>
              </a:rPr>
              <a:t>Pappula</a:t>
            </a:r>
            <a:r>
              <a:rPr lang="en-IN" sz="1400" kern="100" dirty="0">
                <a:effectLst/>
                <a:ea typeface="Calibri" panose="020F0502020204030204" pitchFamily="34" charset="0"/>
                <a:cs typeface="Mangal" panose="02040503050203030202" pitchFamily="18" charset="0"/>
              </a:rPr>
              <a:t>, M., Myneni, J. C., </a:t>
            </a:r>
            <a:r>
              <a:rPr lang="en-IN" sz="1400" kern="100" dirty="0" err="1">
                <a:effectLst/>
                <a:ea typeface="Calibri" panose="020F0502020204030204" pitchFamily="34" charset="0"/>
                <a:cs typeface="Mangal" panose="02040503050203030202" pitchFamily="18" charset="0"/>
              </a:rPr>
              <a:t>Gandra</a:t>
            </a:r>
            <a:r>
              <a:rPr lang="en-IN" sz="1400" kern="100" dirty="0">
                <a:effectLst/>
                <a:ea typeface="Calibri" panose="020F0502020204030204" pitchFamily="34" charset="0"/>
                <a:cs typeface="Mangal" panose="02040503050203030202" pitchFamily="18" charset="0"/>
              </a:rPr>
              <a:t>, M., </a:t>
            </a:r>
            <a:r>
              <a:rPr lang="en-IN" sz="1400" kern="100" dirty="0" err="1">
                <a:effectLst/>
                <a:ea typeface="Calibri" panose="020F0502020204030204" pitchFamily="34" charset="0"/>
                <a:cs typeface="Mangal" panose="02040503050203030202" pitchFamily="18" charset="0"/>
              </a:rPr>
              <a:t>Tadigadapa</a:t>
            </a:r>
            <a:r>
              <a:rPr lang="en-IN" sz="1400" kern="100" dirty="0">
                <a:effectLst/>
                <a:ea typeface="Calibri" panose="020F0502020204030204" pitchFamily="34" charset="0"/>
                <a:cs typeface="Mangal" panose="02040503050203030202" pitchFamily="18" charset="0"/>
              </a:rPr>
              <a:t>, R., &amp; Akella, B. K. M. (2024). Blynk-Powered IoT system with machine learning for personalized plant care. 2024 8th International Conference on Inventive Systems and Control (ICISC) </a:t>
            </a:r>
            <a:endParaRPr lang="en-US" sz="1400" kern="100" dirty="0">
              <a:effectLst/>
              <a:ea typeface="Calibri" panose="020F0502020204030204" pitchFamily="34" charset="0"/>
              <a:cs typeface="Mangal" panose="02040503050203030202" pitchFamily="18" charset="0"/>
            </a:endParaRPr>
          </a:p>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[2] R, V., R, A. K., &amp; M, K. (2024). </a:t>
            </a:r>
            <a:r>
              <a:rPr lang="en-IN" sz="1400" kern="100" dirty="0" err="1">
                <a:effectLst/>
                <a:ea typeface="Calibri" panose="020F0502020204030204" pitchFamily="34" charset="0"/>
                <a:cs typeface="Mangal" panose="02040503050203030202" pitchFamily="18" charset="0"/>
              </a:rPr>
              <a:t>GreenSense</a:t>
            </a:r>
            <a:r>
              <a:rPr lang="en-IN" sz="1400" kern="100" dirty="0">
                <a:effectLst/>
                <a:ea typeface="Calibri" panose="020F0502020204030204" pitchFamily="34" charset="0"/>
                <a:cs typeface="Mangal" panose="02040503050203030202" pitchFamily="18" charset="0"/>
              </a:rPr>
              <a:t>: IoT-Enabled smart monitoring and Early detection system for optimal plant health in Greenhouse. 2024 International Conference on Advances in Data Engineering and Intelligent Computing Systems (ADICS) </a:t>
            </a:r>
            <a:endParaRPr lang="en-US" sz="1400" kern="100" dirty="0">
              <a:effectLst/>
              <a:ea typeface="Calibri" panose="020F0502020204030204" pitchFamily="34" charset="0"/>
              <a:cs typeface="Mangal" panose="02040503050203030202" pitchFamily="18" charset="0"/>
            </a:endParaRPr>
          </a:p>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[3] Daniel, V., </a:t>
            </a:r>
            <a:r>
              <a:rPr lang="en-IN" sz="1400" kern="100" dirty="0" err="1">
                <a:effectLst/>
                <a:ea typeface="Calibri" panose="020F0502020204030204" pitchFamily="34" charset="0"/>
                <a:cs typeface="Mangal" panose="02040503050203030202" pitchFamily="18" charset="0"/>
              </a:rPr>
              <a:t>Ramalakshmi</a:t>
            </a:r>
            <a:r>
              <a:rPr lang="en-IN" sz="1400" kern="100" dirty="0">
                <a:effectLst/>
                <a:ea typeface="Calibri" panose="020F0502020204030204" pitchFamily="34" charset="0"/>
                <a:cs typeface="Mangal" panose="02040503050203030202" pitchFamily="18" charset="0"/>
              </a:rPr>
              <a:t>, K., Venkatesan, R., Sundar, G. N., Nancy, G., &amp; Shirly, S. (2024). Precision cultivation for bonsai through IoT implemented smart irrigation. 2024 3rd International Conference on Applied Artificial Intelligence and Computing (ICAAIC) </a:t>
            </a:r>
            <a:endParaRPr lang="en-US" sz="1400" kern="100" dirty="0">
              <a:effectLst/>
              <a:ea typeface="Calibri" panose="020F0502020204030204" pitchFamily="34" charset="0"/>
              <a:cs typeface="Mangal" panose="02040503050203030202" pitchFamily="18" charset="0"/>
            </a:endParaRPr>
          </a:p>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[4] Kumar, A., </a:t>
            </a:r>
            <a:r>
              <a:rPr lang="en-IN" sz="1400" kern="100" dirty="0" err="1">
                <a:effectLst/>
                <a:ea typeface="Calibri" panose="020F0502020204030204" pitchFamily="34" charset="0"/>
                <a:cs typeface="Mangal" panose="02040503050203030202" pitchFamily="18" charset="0"/>
              </a:rPr>
              <a:t>Upadhay</a:t>
            </a:r>
            <a:r>
              <a:rPr lang="en-IN" sz="1400" kern="100" dirty="0">
                <a:effectLst/>
                <a:ea typeface="Calibri" panose="020F0502020204030204" pitchFamily="34" charset="0"/>
                <a:cs typeface="Mangal" panose="02040503050203030202" pitchFamily="18" charset="0"/>
              </a:rPr>
              <a:t>, H. K., &amp; </a:t>
            </a:r>
            <a:r>
              <a:rPr lang="en-IN" sz="1400" kern="100" dirty="0" err="1">
                <a:effectLst/>
                <a:ea typeface="Calibri" panose="020F0502020204030204" pitchFamily="34" charset="0"/>
                <a:cs typeface="Mangal" panose="02040503050203030202" pitchFamily="18" charset="0"/>
              </a:rPr>
              <a:t>Iqubal</a:t>
            </a:r>
            <a:r>
              <a:rPr lang="en-IN" sz="1400" kern="100" dirty="0">
                <a:effectLst/>
                <a:ea typeface="Calibri" panose="020F0502020204030204" pitchFamily="34" charset="0"/>
                <a:cs typeface="Mangal" panose="02040503050203030202" pitchFamily="18" charset="0"/>
              </a:rPr>
              <a:t>, J. N. M. (2024). SMART FARMING SYSTEM: Enhancing water efficiency, automated care, and disease detection using IoT and CNN. 2024 Advances in Science and Engineering Technology International Conferences (ASET) </a:t>
            </a:r>
            <a:endParaRPr lang="en-US" sz="1400" kern="100" dirty="0">
              <a:effectLst/>
              <a:ea typeface="Calibri" panose="020F0502020204030204" pitchFamily="34" charset="0"/>
              <a:cs typeface="Mangal" panose="02040503050203030202" pitchFamily="18" charset="0"/>
            </a:endParaRPr>
          </a:p>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[5] </a:t>
            </a:r>
            <a:r>
              <a:rPr lang="en-IN" sz="1400" kern="100" dirty="0" err="1">
                <a:effectLst/>
                <a:ea typeface="Calibri" panose="020F0502020204030204" pitchFamily="34" charset="0"/>
                <a:cs typeface="Mangal" panose="02040503050203030202" pitchFamily="18" charset="0"/>
              </a:rPr>
              <a:t>Chavakula</a:t>
            </a:r>
            <a:r>
              <a:rPr lang="en-IN" sz="1400" kern="100" dirty="0">
                <a:effectLst/>
                <a:ea typeface="Calibri" panose="020F0502020204030204" pitchFamily="34" charset="0"/>
                <a:cs typeface="Mangal" panose="02040503050203030202" pitchFamily="18" charset="0"/>
              </a:rPr>
              <a:t>, S. J., </a:t>
            </a:r>
            <a:r>
              <a:rPr lang="en-IN" sz="1400" kern="100" dirty="0" err="1">
                <a:effectLst/>
                <a:ea typeface="Calibri" panose="020F0502020204030204" pitchFamily="34" charset="0"/>
                <a:cs typeface="Mangal" panose="02040503050203030202" pitchFamily="18" charset="0"/>
              </a:rPr>
              <a:t>Mahamuni</a:t>
            </a:r>
            <a:r>
              <a:rPr lang="en-IN" sz="1400" kern="100" dirty="0">
                <a:effectLst/>
                <a:ea typeface="Calibri" panose="020F0502020204030204" pitchFamily="34" charset="0"/>
                <a:cs typeface="Mangal" panose="02040503050203030202" pitchFamily="18" charset="0"/>
              </a:rPr>
              <a:t>, C. V., Agrawal, K. D., </a:t>
            </a:r>
            <a:r>
              <a:rPr lang="en-IN" sz="1400" kern="100" dirty="0" err="1">
                <a:effectLst/>
                <a:ea typeface="Calibri" panose="020F0502020204030204" pitchFamily="34" charset="0"/>
                <a:cs typeface="Mangal" panose="02040503050203030202" pitchFamily="18" charset="0"/>
              </a:rPr>
              <a:t>Alla</a:t>
            </a:r>
            <a:r>
              <a:rPr lang="en-IN" sz="1400" kern="100" dirty="0">
                <a:effectLst/>
                <a:ea typeface="Calibri" panose="020F0502020204030204" pitchFamily="34" charset="0"/>
                <a:cs typeface="Mangal" panose="02040503050203030202" pitchFamily="18" charset="0"/>
              </a:rPr>
              <a:t>, N. R., &amp; </a:t>
            </a:r>
            <a:r>
              <a:rPr lang="en-IN" sz="1400" kern="100" dirty="0" err="1">
                <a:effectLst/>
                <a:ea typeface="Calibri" panose="020F0502020204030204" pitchFamily="34" charset="0"/>
                <a:cs typeface="Mangal" panose="02040503050203030202" pitchFamily="18" charset="0"/>
              </a:rPr>
              <a:t>Adhav</a:t>
            </a:r>
            <a:r>
              <a:rPr lang="en-IN" sz="1400" kern="100" dirty="0">
                <a:effectLst/>
                <a:ea typeface="Calibri" panose="020F0502020204030204" pitchFamily="34" charset="0"/>
                <a:cs typeface="Mangal" panose="02040503050203030202" pitchFamily="18" charset="0"/>
              </a:rPr>
              <a:t>, Y. S. (2024). Smart Plant Monitoring: an integrated IoT system for sustainable precision agriculture. 2024 MIT Art, Design and Technology School of Computing International Conference. </a:t>
            </a:r>
            <a:endParaRPr lang="en-US" sz="1400" kern="100" dirty="0">
              <a:effectLst/>
              <a:ea typeface="Calibri" panose="020F0502020204030204" pitchFamily="34" charset="0"/>
              <a:cs typeface="Mangal" panose="02040503050203030202" pitchFamily="18" charset="0"/>
            </a:endParaRPr>
          </a:p>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[6] A. Kumar et al., "IoT-Based Smart Irrigation System Using Soil Moisture Sensor and Automatic Water Pump Control," International Journal of Recent Technology and Engineering, 2019.</a:t>
            </a:r>
            <a:endParaRPr lang="en-US" sz="1400" kern="100" dirty="0">
              <a:effectLst/>
              <a:ea typeface="Calibri" panose="020F0502020204030204" pitchFamily="34" charset="0"/>
              <a:cs typeface="Mangal" panose="02040503050203030202" pitchFamily="18" charset="0"/>
            </a:endParaRPr>
          </a:p>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[7] M. H. Tia et al., "IoT-Based Smart Irrigation System and Soil Monitoring for Crop Improvement," International Journal of Engineering and Technology, 2020.</a:t>
            </a:r>
            <a:endParaRPr lang="en-US" sz="1400" kern="100" dirty="0">
              <a:effectLst/>
              <a:ea typeface="Calibri" panose="020F0502020204030204" pitchFamily="34" charset="0"/>
              <a:cs typeface="Mangal" panose="02040503050203030202" pitchFamily="18" charset="0"/>
            </a:endParaRPr>
          </a:p>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[8] S. Mukherjee and S. Debnath, "A Survey on IoT-Based Smart Agriculture Monitoring Systems," Journal of Agricultural Informatics, 2021.</a:t>
            </a:r>
            <a:endParaRPr lang="en-US" sz="1400" kern="100" dirty="0">
              <a:effectLst/>
              <a:ea typeface="Calibri" panose="020F0502020204030204" pitchFamily="34" charset="0"/>
              <a:cs typeface="Mangal" panose="02040503050203030202" pitchFamily="18" charset="0"/>
            </a:endParaRPr>
          </a:p>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[9] S. K. Yadav et al., "Automatic Irrigation and Soil Moisture Monitoring System Using IoT," Journal of Information Systems and Technology Management, 2019.</a:t>
            </a:r>
            <a:endParaRPr lang="en-US" sz="1400" kern="100" dirty="0">
              <a:effectLst/>
              <a:ea typeface="Calibri" panose="020F0502020204030204" pitchFamily="34" charset="0"/>
              <a:cs typeface="Mangal" panose="02040503050203030202" pitchFamily="18" charset="0"/>
            </a:endParaRPr>
          </a:p>
          <a:p>
            <a:pPr marL="0" marR="0" algn="just">
              <a:lnSpc>
                <a:spcPct val="107000"/>
              </a:lnSpc>
              <a:spcAft>
                <a:spcPts val="800"/>
              </a:spcAft>
            </a:pPr>
            <a:r>
              <a:rPr lang="en-IN" sz="1400" kern="100" dirty="0">
                <a:effectLst/>
                <a:ea typeface="Calibri" panose="020F0502020204030204" pitchFamily="34" charset="0"/>
                <a:cs typeface="Mangal" panose="02040503050203030202" pitchFamily="18" charset="0"/>
              </a:rPr>
              <a:t>[10] A. U. Haq et al., "Smart Agriculture Monitoring System Based on IoT," International Journal of Advanced Computer Science and Applications, 2018.</a:t>
            </a:r>
            <a:endParaRPr lang="en-US" sz="1400" kern="100" dirty="0">
              <a:effectLst/>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532158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78011C-4D2F-8E91-27CC-1ADEDB4B6521}"/>
              </a:ext>
            </a:extLst>
          </p:cNvPr>
          <p:cNvSpPr txBox="1"/>
          <p:nvPr/>
        </p:nvSpPr>
        <p:spPr>
          <a:xfrm>
            <a:off x="3834580" y="213015"/>
            <a:ext cx="4522839" cy="630942"/>
          </a:xfrm>
          <a:prstGeom prst="rect">
            <a:avLst/>
          </a:prstGeom>
          <a:noFill/>
        </p:spPr>
        <p:txBody>
          <a:bodyPr wrap="square" rtlCol="0">
            <a:spAutoFit/>
          </a:bodyPr>
          <a:lstStyle/>
          <a:p>
            <a:r>
              <a:rPr lang="en-US" sz="3500" b="1" dirty="0">
                <a:latin typeface="+mj-lt"/>
              </a:rPr>
              <a:t>Project Demonstration</a:t>
            </a:r>
          </a:p>
        </p:txBody>
      </p:sp>
      <p:pic>
        <p:nvPicPr>
          <p:cNvPr id="5" name="Picture 4" descr="A green screen with a yellow display and a purple battery&#10;&#10;Description automatically generated with medium confidence">
            <a:extLst>
              <a:ext uri="{FF2B5EF4-FFF2-40B4-BE49-F238E27FC236}">
                <a16:creationId xmlns:a16="http://schemas.microsoft.com/office/drawing/2014/main" id="{E4F79B18-E55B-095B-5CF0-D8C71E3D6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440" y="1291587"/>
            <a:ext cx="4388749" cy="49885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small screen with a lit up display&#10;&#10;Description automatically generated">
            <a:extLst>
              <a:ext uri="{FF2B5EF4-FFF2-40B4-BE49-F238E27FC236}">
                <a16:creationId xmlns:a16="http://schemas.microsoft.com/office/drawing/2014/main" id="{DFD5FA31-82EA-F892-5FC3-2352DA0CF76C}"/>
              </a:ext>
            </a:extLst>
          </p:cNvPr>
          <p:cNvPicPr>
            <a:picLocks noChangeAspect="1"/>
          </p:cNvPicPr>
          <p:nvPr/>
        </p:nvPicPr>
        <p:blipFill>
          <a:blip r:embed="rId3">
            <a:extLst>
              <a:ext uri="{28A0092B-C50C-407E-A947-70E740481C1C}">
                <a14:useLocalDpi xmlns:a14="http://schemas.microsoft.com/office/drawing/2010/main" val="0"/>
              </a:ext>
            </a:extLst>
          </a:blip>
          <a:srcRect l="28524" r="113"/>
          <a:stretch/>
        </p:blipFill>
        <p:spPr>
          <a:xfrm>
            <a:off x="749310" y="1291587"/>
            <a:ext cx="4388749" cy="49885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80064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
            <a:extLst>
              <a:ext uri="{FF2B5EF4-FFF2-40B4-BE49-F238E27FC236}">
                <a16:creationId xmlns:a16="http://schemas.microsoft.com/office/drawing/2014/main" id="{1061DF48-88A8-8EB0-CCD3-F8D704A51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365" y="369887"/>
            <a:ext cx="9417269" cy="61182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69166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0EF79-E77A-A86C-0B67-8B06DD064F0F}"/>
            </a:ext>
          </a:extLst>
        </p:cNvPr>
        <p:cNvGrpSpPr/>
        <p:nvPr/>
      </p:nvGrpSpPr>
      <p:grpSpPr>
        <a:xfrm>
          <a:off x="0" y="0"/>
          <a:ext cx="0" cy="0"/>
          <a:chOff x="0" y="0"/>
          <a:chExt cx="0" cy="0"/>
        </a:xfrm>
      </p:grpSpPr>
      <p:pic>
        <p:nvPicPr>
          <p:cNvPr id="3" name="Picture 2" descr="A table with electronics on it&#10;&#10;Description automatically generated">
            <a:extLst>
              <a:ext uri="{FF2B5EF4-FFF2-40B4-BE49-F238E27FC236}">
                <a16:creationId xmlns:a16="http://schemas.microsoft.com/office/drawing/2014/main" id="{0A50E64F-1D71-320D-2AA4-0164D0284707}"/>
              </a:ext>
            </a:extLst>
          </p:cNvPr>
          <p:cNvPicPr>
            <a:picLocks noChangeAspect="1"/>
          </p:cNvPicPr>
          <p:nvPr/>
        </p:nvPicPr>
        <p:blipFill>
          <a:blip r:embed="rId2">
            <a:extLst>
              <a:ext uri="{28A0092B-C50C-407E-A947-70E740481C1C}">
                <a14:useLocalDpi xmlns:a14="http://schemas.microsoft.com/office/drawing/2010/main" val="0"/>
              </a:ext>
            </a:extLst>
          </a:blip>
          <a:srcRect l="10971" t="1073" r="5657" b="2682"/>
          <a:stretch/>
        </p:blipFill>
        <p:spPr>
          <a:xfrm rot="5400000">
            <a:off x="3036888" y="-1279634"/>
            <a:ext cx="6118225" cy="94172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50765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E0C31-64CB-B03B-75A0-ECE6F28FD6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D9D90E-B0EB-43B7-1F19-3B188D05C505}"/>
              </a:ext>
            </a:extLst>
          </p:cNvPr>
          <p:cNvSpPr txBox="1"/>
          <p:nvPr/>
        </p:nvSpPr>
        <p:spPr>
          <a:xfrm>
            <a:off x="1766119" y="287280"/>
            <a:ext cx="2622755" cy="630942"/>
          </a:xfrm>
          <a:prstGeom prst="rect">
            <a:avLst/>
          </a:prstGeom>
          <a:noFill/>
        </p:spPr>
        <p:txBody>
          <a:bodyPr wrap="square">
            <a:spAutoFit/>
          </a:bodyPr>
          <a:lstStyle/>
          <a:p>
            <a:r>
              <a:rPr lang="en-US" sz="3500" b="1">
                <a:latin typeface="+mj-lt"/>
              </a:rPr>
              <a:t>Introduction</a:t>
            </a:r>
            <a:endParaRPr lang="en-US" sz="3500" dirty="0">
              <a:latin typeface="+mj-lt"/>
            </a:endParaRPr>
          </a:p>
        </p:txBody>
      </p:sp>
      <p:sp>
        <p:nvSpPr>
          <p:cNvPr id="7" name="Rectangle 3">
            <a:extLst>
              <a:ext uri="{FF2B5EF4-FFF2-40B4-BE49-F238E27FC236}">
                <a16:creationId xmlns:a16="http://schemas.microsoft.com/office/drawing/2014/main" id="{E67B5402-CCF5-B8EA-C79D-62F4FC0FAD7D}"/>
              </a:ext>
            </a:extLst>
          </p:cNvPr>
          <p:cNvSpPr>
            <a:spLocks noChangeArrowheads="1"/>
          </p:cNvSpPr>
          <p:nvPr/>
        </p:nvSpPr>
        <p:spPr bwMode="auto">
          <a:xfrm>
            <a:off x="243573" y="988636"/>
            <a:ext cx="5667845" cy="5869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This project aims to improve plant care by automating irrigation.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Uses sensors to monitor soil moisture, water levels, and environmental conditions.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Includes a water pump controlled automatically by the Blynk app.</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All data is stored and monitored in real-time for better insights.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A buzzer provides alerts when the water level in the tank is low.</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Designed to make irrigation more efficient and less labor-intensive.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a:ln>
                  <a:noFill/>
                </a:ln>
                <a:solidFill>
                  <a:schemeClr val="tx1"/>
                </a:solidFill>
                <a:effectLst/>
              </a:rPr>
              <a:t>Combines IoT technology with practical applications in agriculture. </a:t>
            </a:r>
            <a:endParaRPr kumimoji="0" lang="en-US" altLang="en-US" b="0" i="0" u="none" strike="noStrike" cap="none" normalizeH="0" baseline="0" dirty="0">
              <a:ln>
                <a:noFill/>
              </a:ln>
              <a:solidFill>
                <a:schemeClr val="tx1"/>
              </a:solidFill>
              <a:effectLst/>
            </a:endParaRPr>
          </a:p>
        </p:txBody>
      </p:sp>
      <p:pic>
        <p:nvPicPr>
          <p:cNvPr id="16" name="Picture 15">
            <a:extLst>
              <a:ext uri="{FF2B5EF4-FFF2-40B4-BE49-F238E27FC236}">
                <a16:creationId xmlns:a16="http://schemas.microsoft.com/office/drawing/2014/main" id="{5E139B4A-E9B7-D1C3-64E9-7C55A508285B}"/>
              </a:ext>
            </a:extLst>
          </p:cNvPr>
          <p:cNvPicPr>
            <a:picLocks noChangeAspect="1"/>
          </p:cNvPicPr>
          <p:nvPr/>
        </p:nvPicPr>
        <p:blipFill>
          <a:blip r:embed="rId2"/>
          <a:stretch>
            <a:fillRect/>
          </a:stretch>
        </p:blipFill>
        <p:spPr>
          <a:xfrm>
            <a:off x="6089314" y="-1"/>
            <a:ext cx="6096000" cy="6858001"/>
          </a:xfrm>
          <a:prstGeom prst="rect">
            <a:avLst/>
          </a:prstGeom>
          <a:ln>
            <a:noFill/>
          </a:ln>
          <a:effectLst>
            <a:softEdge rad="112500"/>
          </a:effectLst>
        </p:spPr>
      </p:pic>
    </p:spTree>
    <p:extLst>
      <p:ext uri="{BB962C8B-B14F-4D97-AF65-F5344CB8AC3E}">
        <p14:creationId xmlns:p14="http://schemas.microsoft.com/office/powerpoint/2010/main" val="663286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08D36-BC2C-F06C-58BA-F9C8989839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732816-DAA2-4630-7537-09995C6B12C6}"/>
              </a:ext>
            </a:extLst>
          </p:cNvPr>
          <p:cNvSpPr txBox="1"/>
          <p:nvPr/>
        </p:nvSpPr>
        <p:spPr>
          <a:xfrm>
            <a:off x="5054927" y="0"/>
            <a:ext cx="2082145" cy="630942"/>
          </a:xfrm>
          <a:prstGeom prst="rect">
            <a:avLst/>
          </a:prstGeom>
          <a:noFill/>
        </p:spPr>
        <p:txBody>
          <a:bodyPr wrap="square">
            <a:spAutoFit/>
          </a:bodyPr>
          <a:lstStyle/>
          <a:p>
            <a:r>
              <a:rPr lang="en-US" sz="3500" b="1" dirty="0">
                <a:latin typeface="+mj-lt"/>
              </a:rPr>
              <a:t> Appendix</a:t>
            </a:r>
            <a:endParaRPr lang="en-US" sz="3500" dirty="0">
              <a:latin typeface="+mj-lt"/>
            </a:endParaRPr>
          </a:p>
        </p:txBody>
      </p:sp>
      <p:grpSp>
        <p:nvGrpSpPr>
          <p:cNvPr id="12" name="Group 11">
            <a:extLst>
              <a:ext uri="{FF2B5EF4-FFF2-40B4-BE49-F238E27FC236}">
                <a16:creationId xmlns:a16="http://schemas.microsoft.com/office/drawing/2014/main" id="{27CB3E7C-B40E-E9B8-F24D-A40B72F83C99}"/>
              </a:ext>
            </a:extLst>
          </p:cNvPr>
          <p:cNvGrpSpPr/>
          <p:nvPr/>
        </p:nvGrpSpPr>
        <p:grpSpPr>
          <a:xfrm>
            <a:off x="364569" y="965237"/>
            <a:ext cx="11462860" cy="5362237"/>
            <a:chOff x="276854" y="807921"/>
            <a:chExt cx="11462860" cy="5362237"/>
          </a:xfrm>
        </p:grpSpPr>
        <p:sp>
          <p:nvSpPr>
            <p:cNvPr id="9" name="TextBox 8">
              <a:extLst>
                <a:ext uri="{FF2B5EF4-FFF2-40B4-BE49-F238E27FC236}">
                  <a16:creationId xmlns:a16="http://schemas.microsoft.com/office/drawing/2014/main" id="{3CFB9E90-FCFA-C082-608C-25E4F12BCB97}"/>
                </a:ext>
              </a:extLst>
            </p:cNvPr>
            <p:cNvSpPr txBox="1"/>
            <p:nvPr/>
          </p:nvSpPr>
          <p:spPr>
            <a:xfrm>
              <a:off x="276854" y="807921"/>
              <a:ext cx="3508564" cy="5362237"/>
            </a:xfrm>
            <a:prstGeom prst="rect">
              <a:avLst/>
            </a:prstGeom>
            <a:noFill/>
            <a:ln>
              <a:solidFill>
                <a:schemeClr val="bg1">
                  <a:lumMod val="85000"/>
                </a:schemeClr>
              </a:solidFill>
            </a:ln>
          </p:spPr>
          <p:txBody>
            <a:bodyPr wrap="square">
              <a:spAutoFit/>
            </a:bodyPr>
            <a:lstStyle/>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import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RPi.GPIO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as GPIO</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from time import sleep</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import board</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import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digitalio</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import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busio</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from adafruit_character_lcd.character_lcd_i2c import Character_LCD_I2C</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from adafruit_mcp3xxx.mcp3008 import MCP3008</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from adafruit_mcp3xxx.analog_in import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AnalogIn</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import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blynklib</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BLYNK_AUTH_TOKEN = "T5gHnLDFMZC9rvsvE355_ZhiQUHpxaIP"</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blynklib.Blynk</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(BLYNK_AUTH_TOKEN)</a:t>
              </a:r>
            </a:p>
          </p:txBody>
        </p:sp>
        <p:sp>
          <p:nvSpPr>
            <p:cNvPr id="10" name="TextBox 9">
              <a:extLst>
                <a:ext uri="{FF2B5EF4-FFF2-40B4-BE49-F238E27FC236}">
                  <a16:creationId xmlns:a16="http://schemas.microsoft.com/office/drawing/2014/main" id="{F6964003-A94B-1F8A-ABB0-A17A7764D1AD}"/>
                </a:ext>
              </a:extLst>
            </p:cNvPr>
            <p:cNvSpPr txBox="1"/>
            <p:nvPr/>
          </p:nvSpPr>
          <p:spPr>
            <a:xfrm>
              <a:off x="4254002" y="837417"/>
              <a:ext cx="3508564" cy="5208990"/>
            </a:xfrm>
            <a:prstGeom prst="rect">
              <a:avLst/>
            </a:prstGeom>
            <a:noFill/>
            <a:ln>
              <a:solidFill>
                <a:schemeClr val="bg1">
                  <a:lumMod val="85000"/>
                </a:schemeClr>
              </a:solidFill>
            </a:ln>
          </p:spPr>
          <p:txBody>
            <a:bodyPr wrap="square">
              <a:spAutoFit/>
            </a:bodyPr>
            <a:lstStyle/>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GPIO.setmode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(GPIO.BCM)</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RELAY_PIN1 = 4</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RELAY_PIN2 = 5</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GPIO.setup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(RELAY_PIN1, GPIO.OUT)</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GPIO.setup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(RELAY_PIN2, GPIO.OUT)</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(RELAY_PIN1, GPIO.HIGH)</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(RELAY_PIN2, GPIO.HIGH)</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spi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busio.SPI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(clock=</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board.SCK</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MISO=</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board.MISO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MOSI=</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board.MOSI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cs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digitalio.DigitalInOut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(board.D5)</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mcp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MCP3008(</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spi</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cs)</a:t>
              </a:r>
            </a:p>
            <a:p>
              <a:pPr marL="0" marR="0">
                <a:lnSpc>
                  <a:spcPct val="107000"/>
                </a:lnSpc>
                <a:spcAft>
                  <a:spcPts val="800"/>
                </a:spcAft>
              </a:pPr>
              <a:endParaRPr lang="en-US" sz="1400"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soil_channel1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AnalogIn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mcp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0)</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soil_channel2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AnalogIn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mcp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1)</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water_channel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AnalogIn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mcp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2)</a:t>
              </a:r>
            </a:p>
          </p:txBody>
        </p:sp>
        <p:sp>
          <p:nvSpPr>
            <p:cNvPr id="11" name="TextBox 10">
              <a:extLst>
                <a:ext uri="{FF2B5EF4-FFF2-40B4-BE49-F238E27FC236}">
                  <a16:creationId xmlns:a16="http://schemas.microsoft.com/office/drawing/2014/main" id="{68CD7E96-BFDF-791F-1B97-4393E5AEED2F}"/>
                </a:ext>
              </a:extLst>
            </p:cNvPr>
            <p:cNvSpPr txBox="1"/>
            <p:nvPr/>
          </p:nvSpPr>
          <p:spPr>
            <a:xfrm>
              <a:off x="8231150" y="837417"/>
              <a:ext cx="3508564" cy="5208990"/>
            </a:xfrm>
            <a:prstGeom prst="rect">
              <a:avLst/>
            </a:prstGeom>
            <a:noFill/>
            <a:ln>
              <a:solidFill>
                <a:schemeClr val="bg1">
                  <a:lumMod val="85000"/>
                </a:schemeClr>
              </a:solidFill>
            </a:ln>
          </p:spPr>
          <p:txBody>
            <a:bodyPr wrap="square">
              <a:spAutoFit/>
            </a:bodyPr>
            <a:lstStyle/>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i2c = busio.I2C(</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board.SCL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board.SDA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lcd_columns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16</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lcd_rows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2</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lcd = Character_LCD_I2C(i2c,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lcd_columns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lcd_rows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min_moisture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0</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max_moisture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65535</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min_val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0</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max_val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65535</a:t>
              </a:r>
            </a:p>
            <a:p>
              <a:pPr marL="0" marR="0">
                <a:lnSpc>
                  <a:spcPct val="107000"/>
                </a:lnSpc>
                <a:spcAft>
                  <a:spcPts val="800"/>
                </a:spcAft>
              </a:pP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V0 = 0</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V1 = 1</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V2 = 2</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V3 = 3</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V4 = 4</a:t>
              </a:r>
            </a:p>
          </p:txBody>
        </p:sp>
      </p:grpSp>
    </p:spTree>
    <p:extLst>
      <p:ext uri="{BB962C8B-B14F-4D97-AF65-F5344CB8AC3E}">
        <p14:creationId xmlns:p14="http://schemas.microsoft.com/office/powerpoint/2010/main" val="773171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587E9-DBB9-3E56-5366-2667684C5BB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DF9F196-E602-0653-88DA-3B4AF29CA62D}"/>
              </a:ext>
            </a:extLst>
          </p:cNvPr>
          <p:cNvSpPr txBox="1"/>
          <p:nvPr/>
        </p:nvSpPr>
        <p:spPr>
          <a:xfrm>
            <a:off x="227694" y="107001"/>
            <a:ext cx="3508564" cy="6438814"/>
          </a:xfrm>
          <a:prstGeom prst="rect">
            <a:avLst/>
          </a:prstGeom>
          <a:noFill/>
          <a:ln>
            <a:solidFill>
              <a:schemeClr val="bg1">
                <a:lumMod val="85000"/>
              </a:schemeClr>
            </a:solidFill>
          </a:ln>
        </p:spPr>
        <p:txBody>
          <a:bodyPr wrap="square">
            <a:spAutoFit/>
          </a:bodyPr>
          <a:lstStyle/>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def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read_soil_moisture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(channel):</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return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max_moisture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channel.value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100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max_moisture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min_moisture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def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read_water_level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value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water_channel.value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water_level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max_val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value) * 100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max_val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min_val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return int(100 -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water_level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@blynk.handle_event('write V2')</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def relay_control1(pin, value):</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if int(value[0]) == 1:</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(RELAY_PIN1, GPIO.LOW)</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'Motor1: On'</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else:</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(RELAY_PIN1, GPIO.HIGH)</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'Motor1: Off'</a:t>
            </a:r>
          </a:p>
        </p:txBody>
      </p:sp>
      <p:sp>
        <p:nvSpPr>
          <p:cNvPr id="6" name="TextBox 5">
            <a:extLst>
              <a:ext uri="{FF2B5EF4-FFF2-40B4-BE49-F238E27FC236}">
                <a16:creationId xmlns:a16="http://schemas.microsoft.com/office/drawing/2014/main" id="{C634B7C7-3446-0B86-6EC8-7CEFFEBF21C7}"/>
              </a:ext>
            </a:extLst>
          </p:cNvPr>
          <p:cNvSpPr txBox="1"/>
          <p:nvPr/>
        </p:nvSpPr>
        <p:spPr>
          <a:xfrm>
            <a:off x="4120493" y="94337"/>
            <a:ext cx="3729789" cy="6669326"/>
          </a:xfrm>
          <a:prstGeom prst="rect">
            <a:avLst/>
          </a:prstGeom>
          <a:noFill/>
          <a:ln>
            <a:solidFill>
              <a:schemeClr val="bg1">
                <a:lumMod val="85000"/>
              </a:schemeClr>
            </a:solidFill>
          </a:ln>
        </p:spPr>
        <p:txBody>
          <a:bodyPr wrap="square">
            <a:spAutoFit/>
          </a:bodyPr>
          <a:lstStyle/>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@blynk.handle_event('write V4')</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def relay_control2(pin, value):</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if int(value[0]) == 1:</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(RELAY_PIN2, GPIO.LOW)</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'Motor2: On'</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else:</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(RELAY_PIN2, GPIO.HIGH)</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'Motor2: Off'</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def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display_and_control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soil_moisture1 = int(</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read_soil_moisture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(soil_channel1))</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soil_moisture2 = int(</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read_soil_moisture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(soil_channel2))</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water_level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read_water_level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f'SM1:{soil_moisture1}% SM2:{soil_moisture2}%\</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nWL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water_level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7" name="TextBox 6">
            <a:extLst>
              <a:ext uri="{FF2B5EF4-FFF2-40B4-BE49-F238E27FC236}">
                <a16:creationId xmlns:a16="http://schemas.microsoft.com/office/drawing/2014/main" id="{095E9163-034E-628E-102D-575953541676}"/>
              </a:ext>
            </a:extLst>
          </p:cNvPr>
          <p:cNvSpPr txBox="1"/>
          <p:nvPr/>
        </p:nvSpPr>
        <p:spPr>
          <a:xfrm>
            <a:off x="8234517" y="94337"/>
            <a:ext cx="3729789" cy="6643998"/>
          </a:xfrm>
          <a:prstGeom prst="rect">
            <a:avLst/>
          </a:prstGeom>
          <a:noFill/>
          <a:ln>
            <a:solidFill>
              <a:schemeClr val="bg1">
                <a:lumMod val="85000"/>
              </a:schemeClr>
            </a:solidFill>
          </a:ln>
        </p:spPr>
        <p:txBody>
          <a:bodyPr wrap="square">
            <a:spAutoFit/>
          </a:bodyPr>
          <a:lstStyle/>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blynk.virtual_write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(V0, soil_moisture1)</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blynk.virtual_write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(V3, soil_moisture2)</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blynk.virtual_write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(V1,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water_level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if soil_moisture1 &lt; 45:</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(RELAY_PIN1, GPIO.LOW)</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'Motor1: On'</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blynk.virtual_write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(V2, 1)</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else:</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(RELAY_PIN1, GPIO.HIGH)</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'Motor1: Off'</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blynk.virtual_write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(V2, 0)</a:t>
            </a:r>
          </a:p>
          <a:p>
            <a:pPr marL="0" marR="0">
              <a:lnSpc>
                <a:spcPct val="107000"/>
              </a:lnSpc>
              <a:spcAft>
                <a:spcPts val="800"/>
              </a:spcAft>
            </a:pPr>
            <a:endParaRPr lang="en-US" sz="1400"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if soil_moisture2 &lt; 45:</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(RELAY_PIN2, GPIO.LOW)</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'Motor2: On'</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blynk.virtual_write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(V4, 1)</a:t>
            </a:r>
          </a:p>
        </p:txBody>
      </p:sp>
    </p:spTree>
    <p:extLst>
      <p:ext uri="{BB962C8B-B14F-4D97-AF65-F5344CB8AC3E}">
        <p14:creationId xmlns:p14="http://schemas.microsoft.com/office/powerpoint/2010/main" val="57105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7A83A-1D76-BDA9-50FC-00B79DE4DC2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E7520-D449-D91B-3E3C-8F93F3928CBB}"/>
              </a:ext>
            </a:extLst>
          </p:cNvPr>
          <p:cNvSpPr txBox="1"/>
          <p:nvPr/>
        </p:nvSpPr>
        <p:spPr>
          <a:xfrm>
            <a:off x="227694" y="107001"/>
            <a:ext cx="3508564" cy="6310895"/>
          </a:xfrm>
          <a:prstGeom prst="rect">
            <a:avLst/>
          </a:prstGeom>
          <a:noFill/>
          <a:ln>
            <a:solidFill>
              <a:schemeClr val="bg1">
                <a:lumMod val="85000"/>
              </a:schemeClr>
            </a:solidFill>
          </a:ln>
        </p:spPr>
        <p:txBody>
          <a:bodyPr wrap="square">
            <a:spAutoFit/>
          </a:bodyPr>
          <a:lstStyle/>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else:</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GPIO.output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(RELAY_PIN2, GPIO.HIGH)</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'Motor2: Off'</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blynk.virtual_write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(V4, 0)</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'Starting...'</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sleep(2)</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lcd.message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 'Motor1: Off\nMotor2: Off'</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try:</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while True:</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display_and_control</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blynk.run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sleep(1)</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except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KeyboardInterrupt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print("Program interrupted")</a:t>
            </a:r>
          </a:p>
        </p:txBody>
      </p:sp>
      <p:sp>
        <p:nvSpPr>
          <p:cNvPr id="6" name="TextBox 5">
            <a:extLst>
              <a:ext uri="{FF2B5EF4-FFF2-40B4-BE49-F238E27FC236}">
                <a16:creationId xmlns:a16="http://schemas.microsoft.com/office/drawing/2014/main" id="{F74CEC64-A7DA-FBCA-01A5-617195667BE3}"/>
              </a:ext>
            </a:extLst>
          </p:cNvPr>
          <p:cNvSpPr txBox="1"/>
          <p:nvPr/>
        </p:nvSpPr>
        <p:spPr>
          <a:xfrm>
            <a:off x="4120493" y="94337"/>
            <a:ext cx="3729789" cy="1379608"/>
          </a:xfrm>
          <a:prstGeom prst="rect">
            <a:avLst/>
          </a:prstGeom>
          <a:noFill/>
          <a:ln>
            <a:solidFill>
              <a:schemeClr val="bg1">
                <a:lumMod val="85000"/>
              </a:schemeClr>
            </a:solidFill>
          </a:ln>
        </p:spPr>
        <p:txBody>
          <a:bodyPr wrap="square">
            <a:spAutoFit/>
          </a:bodyPr>
          <a:lstStyle/>
          <a:p>
            <a:pPr marL="0" marR="0">
              <a:lnSpc>
                <a:spcPct val="107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finally:</a:t>
            </a:r>
          </a:p>
          <a:p>
            <a:pPr marL="0" marR="0">
              <a:lnSpc>
                <a:spcPct val="107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500" kern="100" dirty="0" err="1">
                <a:effectLst/>
                <a:latin typeface="Aptos" panose="020B0004020202020204" pitchFamily="34" charset="0"/>
                <a:ea typeface="Aptos" panose="020B0004020202020204" pitchFamily="34" charset="0"/>
                <a:cs typeface="Times New Roman" panose="02020603050405020304" pitchFamily="18" charset="0"/>
              </a:rPr>
              <a:t>GPIO.cleanup</a:t>
            </a:r>
            <a:r>
              <a:rPr lang="en-US" sz="15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500" kern="100" dirty="0" err="1">
                <a:effectLst/>
                <a:latin typeface="Aptos" panose="020B0004020202020204" pitchFamily="34" charset="0"/>
                <a:ea typeface="Aptos" panose="020B0004020202020204" pitchFamily="34" charset="0"/>
                <a:cs typeface="Times New Roman" panose="02020603050405020304" pitchFamily="18" charset="0"/>
              </a:rPr>
              <a:t>lcd.clear</a:t>
            </a:r>
            <a:r>
              <a:rPr lang="en-US" sz="15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    print("Cleanup complete")</a:t>
            </a:r>
          </a:p>
        </p:txBody>
      </p:sp>
    </p:spTree>
    <p:extLst>
      <p:ext uri="{BB962C8B-B14F-4D97-AF65-F5344CB8AC3E}">
        <p14:creationId xmlns:p14="http://schemas.microsoft.com/office/powerpoint/2010/main" val="3612126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57931-3C75-746D-234D-44EF62F35AB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275901B-0C50-4058-0F0A-5AB21F18FC4E}"/>
              </a:ext>
            </a:extLst>
          </p:cNvPr>
          <p:cNvSpPr txBox="1"/>
          <p:nvPr/>
        </p:nvSpPr>
        <p:spPr>
          <a:xfrm>
            <a:off x="2679290" y="2612174"/>
            <a:ext cx="6833420" cy="1633652"/>
          </a:xfrm>
          <a:prstGeom prst="rect">
            <a:avLst/>
          </a:prstGeom>
          <a:noFill/>
        </p:spPr>
        <p:txBody>
          <a:bodyPr wrap="square">
            <a:spAutoFit/>
          </a:bodyPr>
          <a:lstStyle/>
          <a:p>
            <a:pPr marL="0" marR="0">
              <a:lnSpc>
                <a:spcPct val="107000"/>
              </a:lnSpc>
              <a:spcAft>
                <a:spcPts val="800"/>
              </a:spcAft>
            </a:pPr>
            <a:r>
              <a:rPr lang="en-US" sz="10000" kern="100" dirty="0">
                <a:effectLst/>
                <a:latin typeface="ADLaM Display" panose="02010000000000000000" pitchFamily="2" charset="0"/>
                <a:ea typeface="ADLaM Display" panose="02010000000000000000" pitchFamily="2" charset="0"/>
                <a:cs typeface="ADLaM Display" panose="02010000000000000000" pitchFamily="2" charset="0"/>
              </a:rPr>
              <a:t>Thank You</a:t>
            </a:r>
          </a:p>
        </p:txBody>
      </p:sp>
    </p:spTree>
    <p:extLst>
      <p:ext uri="{BB962C8B-B14F-4D97-AF65-F5344CB8AC3E}">
        <p14:creationId xmlns:p14="http://schemas.microsoft.com/office/powerpoint/2010/main" val="11829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15613-6513-B9C8-CD05-336169C464B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71EB7B-EC97-E104-6C35-E13FD8668B19}"/>
              </a:ext>
            </a:extLst>
          </p:cNvPr>
          <p:cNvSpPr txBox="1"/>
          <p:nvPr/>
        </p:nvSpPr>
        <p:spPr>
          <a:xfrm>
            <a:off x="4898921" y="297114"/>
            <a:ext cx="2573595" cy="630942"/>
          </a:xfrm>
          <a:prstGeom prst="rect">
            <a:avLst/>
          </a:prstGeom>
          <a:noFill/>
        </p:spPr>
        <p:txBody>
          <a:bodyPr wrap="square">
            <a:spAutoFit/>
          </a:bodyPr>
          <a:lstStyle/>
          <a:p>
            <a:r>
              <a:rPr lang="en-US" sz="3500" b="1" dirty="0">
                <a:latin typeface="+mj-lt"/>
              </a:rPr>
              <a:t>Applications</a:t>
            </a:r>
            <a:endParaRPr lang="en-US" sz="3500" dirty="0">
              <a:latin typeface="+mj-lt"/>
            </a:endParaRPr>
          </a:p>
        </p:txBody>
      </p:sp>
      <p:grpSp>
        <p:nvGrpSpPr>
          <p:cNvPr id="12" name="Group 11">
            <a:extLst>
              <a:ext uri="{FF2B5EF4-FFF2-40B4-BE49-F238E27FC236}">
                <a16:creationId xmlns:a16="http://schemas.microsoft.com/office/drawing/2014/main" id="{14593FF7-9D09-0683-62A2-179B12B2C1BD}"/>
              </a:ext>
            </a:extLst>
          </p:cNvPr>
          <p:cNvGrpSpPr/>
          <p:nvPr/>
        </p:nvGrpSpPr>
        <p:grpSpPr>
          <a:xfrm>
            <a:off x="1138805" y="1219201"/>
            <a:ext cx="9914390" cy="5144376"/>
            <a:chOff x="1572040" y="1539167"/>
            <a:chExt cx="9266582" cy="4657261"/>
          </a:xfrm>
        </p:grpSpPr>
        <p:sp>
          <p:nvSpPr>
            <p:cNvPr id="2" name="Oval 1">
              <a:extLst>
                <a:ext uri="{FF2B5EF4-FFF2-40B4-BE49-F238E27FC236}">
                  <a16:creationId xmlns:a16="http://schemas.microsoft.com/office/drawing/2014/main" id="{5C2CDAF3-67F8-ED52-7F18-9BAF11EEA5EC}"/>
                </a:ext>
              </a:extLst>
            </p:cNvPr>
            <p:cNvSpPr/>
            <p:nvPr/>
          </p:nvSpPr>
          <p:spPr>
            <a:xfrm>
              <a:off x="4840357" y="2912165"/>
              <a:ext cx="2554356" cy="20176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kern="0" dirty="0">
                  <a:ln w="0"/>
                  <a:solidFill>
                    <a:schemeClr val="bg2"/>
                  </a:solidFill>
                  <a:ea typeface="ADLaM Display" panose="02010000000000000000" pitchFamily="2" charset="0"/>
                  <a:cs typeface="Times New Roman" panose="02020603050405020304" pitchFamily="18" charset="0"/>
                </a:rPr>
                <a:t>From Soil to Server : </a:t>
              </a:r>
              <a:br>
                <a:rPr lang="en-US" sz="1600" kern="0" dirty="0">
                  <a:ln w="0"/>
                  <a:solidFill>
                    <a:schemeClr val="bg2"/>
                  </a:solidFill>
                  <a:ea typeface="ADLaM Display" panose="02010000000000000000" pitchFamily="2" charset="0"/>
                  <a:cs typeface="Times New Roman" panose="02020603050405020304" pitchFamily="18" charset="0"/>
                </a:rPr>
              </a:br>
              <a:r>
                <a:rPr lang="en-US" sz="1600" kern="0" dirty="0">
                  <a:ln w="0"/>
                  <a:solidFill>
                    <a:schemeClr val="bg2"/>
                  </a:solidFill>
                  <a:ea typeface="ADLaM Display" panose="02010000000000000000" pitchFamily="2" charset="0"/>
                  <a:cs typeface="Times New Roman" panose="02020603050405020304" pitchFamily="18" charset="0"/>
                </a:rPr>
                <a:t>Enhancing Plant Care Through Real-Time Monitoring</a:t>
              </a:r>
              <a:endParaRPr lang="en-US" sz="1600" dirty="0">
                <a:ln w="0"/>
                <a:solidFill>
                  <a:schemeClr val="bg2"/>
                </a:solidFill>
                <a:cs typeface="Times New Roman" panose="02020603050405020304" pitchFamily="18" charset="0"/>
              </a:endParaRPr>
            </a:p>
          </p:txBody>
        </p:sp>
        <p:sp>
          <p:nvSpPr>
            <p:cNvPr id="4" name="Rectangle 3">
              <a:extLst>
                <a:ext uri="{FF2B5EF4-FFF2-40B4-BE49-F238E27FC236}">
                  <a16:creationId xmlns:a16="http://schemas.microsoft.com/office/drawing/2014/main" id="{CC62530F-B8C1-3CC6-BEF8-E87F345C08CE}"/>
                </a:ext>
              </a:extLst>
            </p:cNvPr>
            <p:cNvSpPr/>
            <p:nvPr/>
          </p:nvSpPr>
          <p:spPr>
            <a:xfrm>
              <a:off x="1572040" y="1539167"/>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Automated Irrigation:</a:t>
              </a:r>
              <a:r>
                <a:rPr lang="en-US" dirty="0"/>
                <a:t> Ensures plants receive adequate water without manual effort </a:t>
              </a:r>
              <a:endParaRPr lang="en-US" dirty="0">
                <a:cs typeface="Times New Roman" panose="02020603050405020304" pitchFamily="18" charset="0"/>
              </a:endParaRPr>
            </a:p>
          </p:txBody>
        </p:sp>
        <p:sp>
          <p:nvSpPr>
            <p:cNvPr id="5" name="Rectangle 4">
              <a:extLst>
                <a:ext uri="{FF2B5EF4-FFF2-40B4-BE49-F238E27FC236}">
                  <a16:creationId xmlns:a16="http://schemas.microsoft.com/office/drawing/2014/main" id="{1DDFFAAB-1757-5737-7A60-A95027B7E279}"/>
                </a:ext>
              </a:extLst>
            </p:cNvPr>
            <p:cNvSpPr/>
            <p:nvPr/>
          </p:nvSpPr>
          <p:spPr>
            <a:xfrm>
              <a:off x="8304144" y="1590779"/>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Water Conservation:</a:t>
              </a:r>
              <a:r>
                <a:rPr lang="en-US" dirty="0"/>
                <a:t> Optimizes water usage based on soil and weather conditions</a:t>
              </a:r>
              <a:endParaRPr lang="en-US" dirty="0">
                <a:cs typeface="Times New Roman" panose="02020603050405020304" pitchFamily="18" charset="0"/>
              </a:endParaRPr>
            </a:p>
          </p:txBody>
        </p:sp>
        <p:sp>
          <p:nvSpPr>
            <p:cNvPr id="6" name="Rectangle 5">
              <a:extLst>
                <a:ext uri="{FF2B5EF4-FFF2-40B4-BE49-F238E27FC236}">
                  <a16:creationId xmlns:a16="http://schemas.microsoft.com/office/drawing/2014/main" id="{ABC239E3-61E1-2B52-F940-58ADBB005E4B}"/>
                </a:ext>
              </a:extLst>
            </p:cNvPr>
            <p:cNvSpPr/>
            <p:nvPr/>
          </p:nvSpPr>
          <p:spPr>
            <a:xfrm>
              <a:off x="1572040" y="4555436"/>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Data track</a:t>
              </a:r>
              <a:r>
                <a:rPr lang="en-US" dirty="0"/>
                <a:t> :</a:t>
              </a:r>
            </a:p>
            <a:p>
              <a:r>
                <a:rPr lang="en-US" dirty="0"/>
                <a:t>Keeps track of soil moisture, humidity, and water usage.</a:t>
              </a:r>
            </a:p>
          </p:txBody>
        </p:sp>
        <p:sp>
          <p:nvSpPr>
            <p:cNvPr id="7" name="Rectangle 6">
              <a:extLst>
                <a:ext uri="{FF2B5EF4-FFF2-40B4-BE49-F238E27FC236}">
                  <a16:creationId xmlns:a16="http://schemas.microsoft.com/office/drawing/2014/main" id="{9BBA5E60-C7CB-C2DC-8400-1CAD09067850}"/>
                </a:ext>
              </a:extLst>
            </p:cNvPr>
            <p:cNvSpPr/>
            <p:nvPr/>
          </p:nvSpPr>
          <p:spPr>
            <a:xfrm>
              <a:off x="8128552" y="4556472"/>
              <a:ext cx="2534478" cy="163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Remote Monitoring:</a:t>
              </a:r>
              <a:r>
                <a:rPr lang="en-US" dirty="0"/>
                <a:t> Enables users to check and control irrigation from anywhere.</a:t>
              </a:r>
            </a:p>
          </p:txBody>
        </p:sp>
        <p:cxnSp>
          <p:nvCxnSpPr>
            <p:cNvPr id="8" name="Straight Arrow Connector 7">
              <a:extLst>
                <a:ext uri="{FF2B5EF4-FFF2-40B4-BE49-F238E27FC236}">
                  <a16:creationId xmlns:a16="http://schemas.microsoft.com/office/drawing/2014/main" id="{EAC216F4-EC17-A910-40CF-F939B536DC5F}"/>
                </a:ext>
              </a:extLst>
            </p:cNvPr>
            <p:cNvCxnSpPr>
              <a:stCxn id="2" idx="1"/>
            </p:cNvCxnSpPr>
            <p:nvPr/>
          </p:nvCxnSpPr>
          <p:spPr>
            <a:xfrm flipH="1" flipV="1">
              <a:off x="4106518" y="2410757"/>
              <a:ext cx="1107916" cy="79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1F420C2-4B43-3048-C4F4-9C6781880944}"/>
                </a:ext>
              </a:extLst>
            </p:cNvPr>
            <p:cNvCxnSpPr>
              <a:endCxn id="5" idx="1"/>
            </p:cNvCxnSpPr>
            <p:nvPr/>
          </p:nvCxnSpPr>
          <p:spPr>
            <a:xfrm flipV="1">
              <a:off x="6932840" y="2410757"/>
              <a:ext cx="1371304" cy="79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9CF47B1-E0F1-6211-91E7-298350882F60}"/>
                </a:ext>
              </a:extLst>
            </p:cNvPr>
            <p:cNvCxnSpPr/>
            <p:nvPr/>
          </p:nvCxnSpPr>
          <p:spPr>
            <a:xfrm flipH="1">
              <a:off x="4106518" y="4452212"/>
              <a:ext cx="920878" cy="66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9D568B-7000-A415-71D3-3F767AB18F69}"/>
                </a:ext>
              </a:extLst>
            </p:cNvPr>
            <p:cNvCxnSpPr>
              <a:stCxn id="2" idx="5"/>
              <a:endCxn id="7" idx="1"/>
            </p:cNvCxnSpPr>
            <p:nvPr/>
          </p:nvCxnSpPr>
          <p:spPr>
            <a:xfrm>
              <a:off x="7020636" y="4634332"/>
              <a:ext cx="1107916" cy="742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4429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985CE-E271-9F0A-D129-86CA596D54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AA4E4B-AF15-B3EA-D371-36E83E33A04A}"/>
              </a:ext>
            </a:extLst>
          </p:cNvPr>
          <p:cNvSpPr txBox="1"/>
          <p:nvPr/>
        </p:nvSpPr>
        <p:spPr>
          <a:xfrm>
            <a:off x="4638982" y="297111"/>
            <a:ext cx="2914036" cy="630942"/>
          </a:xfrm>
          <a:prstGeom prst="rect">
            <a:avLst/>
          </a:prstGeom>
          <a:noFill/>
        </p:spPr>
        <p:txBody>
          <a:bodyPr wrap="square">
            <a:spAutoFit/>
          </a:bodyPr>
          <a:lstStyle/>
          <a:p>
            <a:r>
              <a:rPr lang="en-US" sz="3500" b="1" dirty="0">
                <a:latin typeface="+mj-lt"/>
              </a:rPr>
              <a:t>Libraries Used</a:t>
            </a:r>
            <a:endParaRPr lang="en-US" sz="3500" dirty="0">
              <a:latin typeface="+mj-lt"/>
            </a:endParaRPr>
          </a:p>
        </p:txBody>
      </p:sp>
      <p:sp>
        <p:nvSpPr>
          <p:cNvPr id="6" name="Rectangle 2">
            <a:extLst>
              <a:ext uri="{FF2B5EF4-FFF2-40B4-BE49-F238E27FC236}">
                <a16:creationId xmlns:a16="http://schemas.microsoft.com/office/drawing/2014/main" id="{F5360050-431B-8F9C-1677-4DB72D586420}"/>
              </a:ext>
            </a:extLst>
          </p:cNvPr>
          <p:cNvSpPr>
            <a:spLocks noChangeArrowheads="1"/>
          </p:cNvSpPr>
          <p:nvPr/>
        </p:nvSpPr>
        <p:spPr bwMode="auto">
          <a:xfrm>
            <a:off x="1863601" y="1225721"/>
            <a:ext cx="8464798" cy="462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b="1" dirty="0" err="1"/>
              <a:t>Adafruit_Sensor</a:t>
            </a:r>
            <a:r>
              <a:rPr lang="en-US" b="1" dirty="0"/>
              <a:t> Library</a:t>
            </a:r>
            <a:r>
              <a:rPr lang="en-US" dirty="0"/>
              <a:t> – For interfacing with various sensors accurately.</a:t>
            </a:r>
            <a:endParaRPr lang="en-US" altLang="en-US" dirty="0"/>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b="1" dirty="0"/>
              <a:t>Blynk Library</a:t>
            </a:r>
            <a:r>
              <a:rPr lang="en-US" dirty="0"/>
              <a:t> – Connects the system to the Blynk app for remote monitoring and control</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dirty="0"/>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b="1" dirty="0"/>
              <a:t>DHT Library</a:t>
            </a:r>
            <a:r>
              <a:rPr lang="en-US" dirty="0"/>
              <a:t> – Handles data from the DHT sensor for temperature and humidity</a:t>
            </a:r>
            <a:r>
              <a:rPr kumimoji="0" lang="en-US" altLang="en-US" sz="1800" b="0" i="0" u="none" strike="noStrike" cap="none" normalizeH="0" baseline="0" dirty="0">
                <a:ln>
                  <a:noFill/>
                </a:ln>
                <a:solidFill>
                  <a:schemeClr val="tx1"/>
                </a:solidFill>
                <a:effectLst/>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b="1" dirty="0"/>
              <a:t>LCD I2C Library</a:t>
            </a:r>
            <a:r>
              <a:rPr lang="en-US" dirty="0"/>
              <a:t> – For displaying real-time data on the LCD screen</a:t>
            </a:r>
            <a:r>
              <a:rPr kumimoji="0" lang="en-US" altLang="en-US" sz="1800" b="0" i="0" u="none" strike="noStrike" cap="none" normalizeH="0" baseline="0" dirty="0">
                <a:ln>
                  <a:noFill/>
                </a:ln>
                <a:solidFill>
                  <a:schemeClr val="tx1"/>
                </a:solidFill>
                <a:effectLst/>
              </a:rPr>
              <a:t>.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altLang="en-US" dirty="0"/>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b="1" dirty="0" err="1"/>
              <a:t>RPi.GPIO</a:t>
            </a:r>
            <a:r>
              <a:rPr lang="en-US" b="1" dirty="0"/>
              <a:t> Library:</a:t>
            </a:r>
            <a:r>
              <a:rPr lang="en-US" dirty="0"/>
              <a:t> Provides GPIO control on the Raspberry Pi, managing the relay module and pump.</a:t>
            </a: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05532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CAFE5-05B0-DE39-B549-E3B2108A9C7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9EF0D565-EDC0-3A9E-3AA5-4E5E846E22ED}"/>
              </a:ext>
            </a:extLst>
          </p:cNvPr>
          <p:cNvGrpSpPr/>
          <p:nvPr/>
        </p:nvGrpSpPr>
        <p:grpSpPr>
          <a:xfrm>
            <a:off x="395748" y="489074"/>
            <a:ext cx="10515600" cy="5879852"/>
            <a:chOff x="838200" y="297111"/>
            <a:chExt cx="10515600" cy="5879852"/>
          </a:xfrm>
        </p:grpSpPr>
        <p:sp>
          <p:nvSpPr>
            <p:cNvPr id="3" name="TextBox 2">
              <a:extLst>
                <a:ext uri="{FF2B5EF4-FFF2-40B4-BE49-F238E27FC236}">
                  <a16:creationId xmlns:a16="http://schemas.microsoft.com/office/drawing/2014/main" id="{680DDB91-11B3-22E0-15CB-92A074817184}"/>
                </a:ext>
              </a:extLst>
            </p:cNvPr>
            <p:cNvSpPr txBox="1"/>
            <p:nvPr/>
          </p:nvSpPr>
          <p:spPr>
            <a:xfrm>
              <a:off x="4035220" y="297111"/>
              <a:ext cx="4121560" cy="630942"/>
            </a:xfrm>
            <a:prstGeom prst="rect">
              <a:avLst/>
            </a:prstGeom>
            <a:noFill/>
          </p:spPr>
          <p:txBody>
            <a:bodyPr wrap="square">
              <a:spAutoFit/>
            </a:bodyPr>
            <a:lstStyle/>
            <a:p>
              <a:r>
                <a:rPr lang="en-US" sz="3500" b="1" dirty="0"/>
                <a:t>Working of Project</a:t>
              </a:r>
              <a:endParaRPr lang="en-US" sz="3500" dirty="0">
                <a:latin typeface="+mj-lt"/>
              </a:endParaRPr>
            </a:p>
          </p:txBody>
        </p:sp>
        <p:sp>
          <p:nvSpPr>
            <p:cNvPr id="5" name="Content Placeholder 2">
              <a:extLst>
                <a:ext uri="{FF2B5EF4-FFF2-40B4-BE49-F238E27FC236}">
                  <a16:creationId xmlns:a16="http://schemas.microsoft.com/office/drawing/2014/main" id="{0C00C84B-7FAD-0750-9D04-2A620BBC279F}"/>
                </a:ext>
              </a:extLst>
            </p:cNvPr>
            <p:cNvSpPr txBox="1">
              <a:spLocks/>
            </p:cNvSpPr>
            <p:nvPr/>
          </p:nvSpPr>
          <p:spPr>
            <a:xfrm>
              <a:off x="838200" y="1401417"/>
              <a:ext cx="10515600" cy="47755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Step 1: </a:t>
              </a:r>
            </a:p>
            <a:p>
              <a:pPr algn="l"/>
              <a:r>
                <a:rPr lang="en-US" dirty="0"/>
                <a:t>Raspberry Pi</a:t>
              </a:r>
            </a:p>
          </p:txBody>
        </p:sp>
        <p:grpSp>
          <p:nvGrpSpPr>
            <p:cNvPr id="8" name="Group 7">
              <a:extLst>
                <a:ext uri="{FF2B5EF4-FFF2-40B4-BE49-F238E27FC236}">
                  <a16:creationId xmlns:a16="http://schemas.microsoft.com/office/drawing/2014/main" id="{B8E6732D-C055-855E-F47B-C3C3CDD51003}"/>
                </a:ext>
              </a:extLst>
            </p:cNvPr>
            <p:cNvGrpSpPr/>
            <p:nvPr/>
          </p:nvGrpSpPr>
          <p:grpSpPr>
            <a:xfrm>
              <a:off x="1489213" y="3179004"/>
              <a:ext cx="9213574" cy="2997959"/>
              <a:chOff x="1351722" y="2693504"/>
              <a:chExt cx="9213574" cy="2997959"/>
            </a:xfrm>
          </p:grpSpPr>
          <p:sp>
            <p:nvSpPr>
              <p:cNvPr id="6" name="Rectangle 5">
                <a:extLst>
                  <a:ext uri="{FF2B5EF4-FFF2-40B4-BE49-F238E27FC236}">
                    <a16:creationId xmlns:a16="http://schemas.microsoft.com/office/drawing/2014/main" id="{ACAE2090-1588-A500-C8D5-9DE42574B78B}"/>
                  </a:ext>
                </a:extLst>
              </p:cNvPr>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Input:</a:t>
                </a:r>
                <a:r>
                  <a:rPr lang="en-US" dirty="0"/>
                  <a:t> </a:t>
                </a:r>
              </a:p>
              <a:p>
                <a:pPr marL="285750" indent="-285750">
                  <a:buFont typeface="Arial" panose="020B0604020202020204" pitchFamily="34" charset="0"/>
                  <a:buChar char="•"/>
                </a:pPr>
                <a:r>
                  <a:rPr lang="en-US" dirty="0"/>
                  <a:t>Collects data from soil moisture, water level, and DHT sensors.</a:t>
                </a:r>
              </a:p>
              <a:p>
                <a:pPr marL="285750" indent="-285750">
                  <a:buFont typeface="Arial" panose="020B0604020202020204" pitchFamily="34" charset="0"/>
                  <a:buChar char="•"/>
                </a:pPr>
                <a:r>
                  <a:rPr lang="en-US" dirty="0"/>
                  <a:t>Receives control commands from the Blynk app.</a:t>
                </a:r>
              </a:p>
            </p:txBody>
          </p:sp>
          <p:sp>
            <p:nvSpPr>
              <p:cNvPr id="7" name="Rectangle 6">
                <a:extLst>
                  <a:ext uri="{FF2B5EF4-FFF2-40B4-BE49-F238E27FC236}">
                    <a16:creationId xmlns:a16="http://schemas.microsoft.com/office/drawing/2014/main" id="{9643AE20-D090-394D-25AE-867E13D4EE35}"/>
                  </a:ext>
                </a:extLst>
              </p:cNvPr>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Output:</a:t>
                </a:r>
                <a:r>
                  <a:rPr lang="en-US" dirty="0"/>
                  <a:t> </a:t>
                </a:r>
              </a:p>
              <a:p>
                <a:pPr marL="285750" indent="-285750">
                  <a:buFont typeface="Arial" panose="020B0604020202020204" pitchFamily="34" charset="0"/>
                  <a:buChar char="•"/>
                </a:pPr>
                <a:r>
                  <a:rPr lang="en-US" dirty="0"/>
                  <a:t>Activates pump via relay based on sensor data.</a:t>
                </a:r>
              </a:p>
              <a:p>
                <a:pPr marL="285750" indent="-285750">
                  <a:buFont typeface="Arial" panose="020B0604020202020204" pitchFamily="34" charset="0"/>
                  <a:buChar char="•"/>
                </a:pPr>
                <a:r>
                  <a:rPr lang="en-US" dirty="0"/>
                  <a:t>Sends alerts (e.g., low water level) to Blynk and triggers buzzer.</a:t>
                </a:r>
              </a:p>
              <a:p>
                <a:pPr marL="285750" indent="-285750">
                  <a:buFont typeface="Arial" panose="020B0604020202020204" pitchFamily="34" charset="0"/>
                  <a:buChar char="•"/>
                </a:pPr>
                <a:r>
                  <a:rPr lang="en-US" dirty="0"/>
                  <a:t>Displays readings on LCD and logs data in Blynk for tracking.</a:t>
                </a:r>
              </a:p>
            </p:txBody>
          </p:sp>
        </p:grpSp>
      </p:grpSp>
      <p:pic>
        <p:nvPicPr>
          <p:cNvPr id="9220" name="Picture 4" descr="Raspberry Pi 4 Specifications">
            <a:extLst>
              <a:ext uri="{FF2B5EF4-FFF2-40B4-BE49-F238E27FC236}">
                <a16:creationId xmlns:a16="http://schemas.microsoft.com/office/drawing/2014/main" id="{3455AC63-2D3D-B124-812D-4783FA853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086" y="489074"/>
            <a:ext cx="4175449" cy="248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382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A2E0-9DA3-D8F0-D3E1-1BC4950D4768}"/>
            </a:ext>
          </a:extLst>
        </p:cNvPr>
        <p:cNvGrpSpPr/>
        <p:nvPr/>
      </p:nvGrpSpPr>
      <p:grpSpPr>
        <a:xfrm>
          <a:off x="0" y="0"/>
          <a:ext cx="0" cy="0"/>
          <a:chOff x="0" y="0"/>
          <a:chExt cx="0" cy="0"/>
        </a:xfrm>
      </p:grpSpPr>
      <p:pic>
        <p:nvPicPr>
          <p:cNvPr id="12" name="Picture 11" descr="A diagram of soil moisture sensor">
            <a:extLst>
              <a:ext uri="{FF2B5EF4-FFF2-40B4-BE49-F238E27FC236}">
                <a16:creationId xmlns:a16="http://schemas.microsoft.com/office/drawing/2014/main" id="{C80FF7B3-5A9F-FC1C-72AA-DF11BAA99828}"/>
              </a:ext>
            </a:extLst>
          </p:cNvPr>
          <p:cNvPicPr>
            <a:picLocks noChangeAspect="1"/>
          </p:cNvPicPr>
          <p:nvPr/>
        </p:nvPicPr>
        <p:blipFill>
          <a:blip r:embed="rId2">
            <a:extLst>
              <a:ext uri="{28A0092B-C50C-407E-A947-70E740481C1C}">
                <a14:useLocalDpi xmlns:a14="http://schemas.microsoft.com/office/drawing/2010/main" val="0"/>
              </a:ext>
            </a:extLst>
          </a:blip>
          <a:srcRect l="14035" t="15788" r="12983" b="19357"/>
          <a:stretch/>
        </p:blipFill>
        <p:spPr>
          <a:xfrm>
            <a:off x="9146484" y="205448"/>
            <a:ext cx="2786738" cy="2411601"/>
          </a:xfrm>
          <a:prstGeom prst="rect">
            <a:avLst/>
          </a:prstGeom>
        </p:spPr>
      </p:pic>
      <p:grpSp>
        <p:nvGrpSpPr>
          <p:cNvPr id="11" name="Group 10">
            <a:extLst>
              <a:ext uri="{FF2B5EF4-FFF2-40B4-BE49-F238E27FC236}">
                <a16:creationId xmlns:a16="http://schemas.microsoft.com/office/drawing/2014/main" id="{40F1551F-3733-424B-679F-2182CF6CD3C7}"/>
              </a:ext>
            </a:extLst>
          </p:cNvPr>
          <p:cNvGrpSpPr/>
          <p:nvPr/>
        </p:nvGrpSpPr>
        <p:grpSpPr>
          <a:xfrm>
            <a:off x="582561" y="1411249"/>
            <a:ext cx="10515600" cy="4775546"/>
            <a:chOff x="838200" y="1401417"/>
            <a:chExt cx="10515600" cy="4775546"/>
          </a:xfrm>
        </p:grpSpPr>
        <p:sp>
          <p:nvSpPr>
            <p:cNvPr id="5" name="Content Placeholder 2">
              <a:extLst>
                <a:ext uri="{FF2B5EF4-FFF2-40B4-BE49-F238E27FC236}">
                  <a16:creationId xmlns:a16="http://schemas.microsoft.com/office/drawing/2014/main" id="{BB32B3E8-BF2B-17DE-0180-32C8A117284E}"/>
                </a:ext>
              </a:extLst>
            </p:cNvPr>
            <p:cNvSpPr txBox="1">
              <a:spLocks/>
            </p:cNvSpPr>
            <p:nvPr/>
          </p:nvSpPr>
          <p:spPr>
            <a:xfrm>
              <a:off x="838200" y="1401417"/>
              <a:ext cx="10515600" cy="47755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Step 2: </a:t>
              </a:r>
            </a:p>
            <a:p>
              <a:pPr algn="l"/>
              <a:r>
                <a:rPr lang="en-US" dirty="0"/>
                <a:t>Soil Moisture Sensor</a:t>
              </a:r>
            </a:p>
          </p:txBody>
        </p:sp>
        <p:grpSp>
          <p:nvGrpSpPr>
            <p:cNvPr id="8" name="Group 7">
              <a:extLst>
                <a:ext uri="{FF2B5EF4-FFF2-40B4-BE49-F238E27FC236}">
                  <a16:creationId xmlns:a16="http://schemas.microsoft.com/office/drawing/2014/main" id="{6D254244-9546-7554-4D6D-BB2FA19B5F59}"/>
                </a:ext>
              </a:extLst>
            </p:cNvPr>
            <p:cNvGrpSpPr/>
            <p:nvPr/>
          </p:nvGrpSpPr>
          <p:grpSpPr>
            <a:xfrm>
              <a:off x="1489213" y="3179004"/>
              <a:ext cx="9213574" cy="2997959"/>
              <a:chOff x="1351722" y="2693504"/>
              <a:chExt cx="9213574" cy="2997959"/>
            </a:xfrm>
          </p:grpSpPr>
          <p:sp>
            <p:nvSpPr>
              <p:cNvPr id="6" name="Rectangle 5">
                <a:extLst>
                  <a:ext uri="{FF2B5EF4-FFF2-40B4-BE49-F238E27FC236}">
                    <a16:creationId xmlns:a16="http://schemas.microsoft.com/office/drawing/2014/main" id="{F21AD399-AA52-3BFC-5EAC-C80DA4F2790E}"/>
                  </a:ext>
                </a:extLst>
              </p:cNvPr>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Input:</a:t>
                </a:r>
                <a:r>
                  <a:rPr lang="en-US" dirty="0"/>
                  <a:t> </a:t>
                </a:r>
              </a:p>
              <a:p>
                <a:pPr marL="285750" indent="-285750">
                  <a:buFont typeface="Arial" panose="020B0604020202020204" pitchFamily="34" charset="0"/>
                  <a:buChar char="•"/>
                </a:pPr>
                <a:r>
                  <a:rPr lang="en-US" dirty="0"/>
                  <a:t>Soil moisture sensor detects moisture level in the soil.</a:t>
                </a:r>
              </a:p>
            </p:txBody>
          </p:sp>
          <p:sp>
            <p:nvSpPr>
              <p:cNvPr id="7" name="Rectangle 6">
                <a:extLst>
                  <a:ext uri="{FF2B5EF4-FFF2-40B4-BE49-F238E27FC236}">
                    <a16:creationId xmlns:a16="http://schemas.microsoft.com/office/drawing/2014/main" id="{0D6E2EC8-45B4-D853-EFEF-A6283C0C5A71}"/>
                  </a:ext>
                </a:extLst>
              </p:cNvPr>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Output:</a:t>
                </a:r>
                <a:r>
                  <a:rPr lang="en-US" dirty="0"/>
                  <a:t> </a:t>
                </a:r>
              </a:p>
              <a:p>
                <a:pPr marL="285750" indent="-285750">
                  <a:buFont typeface="Arial" panose="020B0604020202020204" pitchFamily="34" charset="0"/>
                  <a:buChar char="•"/>
                </a:pPr>
                <a:r>
                  <a:rPr lang="en-US" dirty="0"/>
                  <a:t>Raspberry Pi reads moisture data, triggering the water pump if moisture level is low.</a:t>
                </a:r>
              </a:p>
            </p:txBody>
          </p:sp>
        </p:grpSp>
      </p:grpSp>
    </p:spTree>
    <p:extLst>
      <p:ext uri="{BB962C8B-B14F-4D97-AF65-F5344CB8AC3E}">
        <p14:creationId xmlns:p14="http://schemas.microsoft.com/office/powerpoint/2010/main" val="129291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9184-A6DD-C432-58F9-F15C4A86CD3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1CBFCC8-8FB0-A631-4C99-B7AA0EAC002C}"/>
              </a:ext>
            </a:extLst>
          </p:cNvPr>
          <p:cNvGrpSpPr/>
          <p:nvPr/>
        </p:nvGrpSpPr>
        <p:grpSpPr>
          <a:xfrm>
            <a:off x="405581" y="1041227"/>
            <a:ext cx="10515600" cy="4775546"/>
            <a:chOff x="838200" y="1401417"/>
            <a:chExt cx="10515600" cy="4775546"/>
          </a:xfrm>
        </p:grpSpPr>
        <p:sp>
          <p:nvSpPr>
            <p:cNvPr id="5" name="Content Placeholder 2">
              <a:extLst>
                <a:ext uri="{FF2B5EF4-FFF2-40B4-BE49-F238E27FC236}">
                  <a16:creationId xmlns:a16="http://schemas.microsoft.com/office/drawing/2014/main" id="{C3E3D6AF-36CC-87B6-0303-827BAAB67E96}"/>
                </a:ext>
              </a:extLst>
            </p:cNvPr>
            <p:cNvSpPr txBox="1">
              <a:spLocks/>
            </p:cNvSpPr>
            <p:nvPr/>
          </p:nvSpPr>
          <p:spPr>
            <a:xfrm>
              <a:off x="838200" y="1401417"/>
              <a:ext cx="10515600" cy="47755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Step 3: </a:t>
              </a:r>
            </a:p>
            <a:p>
              <a:pPr algn="l"/>
              <a:r>
                <a:rPr lang="en-US" dirty="0"/>
                <a:t>Water Level Sensor </a:t>
              </a:r>
            </a:p>
          </p:txBody>
        </p:sp>
        <p:grpSp>
          <p:nvGrpSpPr>
            <p:cNvPr id="8" name="Group 7">
              <a:extLst>
                <a:ext uri="{FF2B5EF4-FFF2-40B4-BE49-F238E27FC236}">
                  <a16:creationId xmlns:a16="http://schemas.microsoft.com/office/drawing/2014/main" id="{F7052AF7-50D0-FC64-74DA-7AA565AC71FC}"/>
                </a:ext>
              </a:extLst>
            </p:cNvPr>
            <p:cNvGrpSpPr/>
            <p:nvPr/>
          </p:nvGrpSpPr>
          <p:grpSpPr>
            <a:xfrm>
              <a:off x="1489213" y="3179004"/>
              <a:ext cx="9213574" cy="2997959"/>
              <a:chOff x="1351722" y="2693504"/>
              <a:chExt cx="9213574" cy="2997959"/>
            </a:xfrm>
          </p:grpSpPr>
          <p:sp>
            <p:nvSpPr>
              <p:cNvPr id="6" name="Rectangle 5">
                <a:extLst>
                  <a:ext uri="{FF2B5EF4-FFF2-40B4-BE49-F238E27FC236}">
                    <a16:creationId xmlns:a16="http://schemas.microsoft.com/office/drawing/2014/main" id="{C0F098D0-5F7B-36C7-15A5-D1D5DFB331EE}"/>
                  </a:ext>
                </a:extLst>
              </p:cNvPr>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Input:</a:t>
                </a:r>
              </a:p>
              <a:p>
                <a:pPr marL="285750" indent="-285750">
                  <a:buFont typeface="Arial" panose="020B0604020202020204" pitchFamily="34" charset="0"/>
                  <a:buChar char="•"/>
                </a:pPr>
                <a:r>
                  <a:rPr lang="en-US" dirty="0"/>
                  <a:t>Water level sensor monitors the water tank level.</a:t>
                </a:r>
              </a:p>
            </p:txBody>
          </p:sp>
          <p:sp>
            <p:nvSpPr>
              <p:cNvPr id="7" name="Rectangle 6">
                <a:extLst>
                  <a:ext uri="{FF2B5EF4-FFF2-40B4-BE49-F238E27FC236}">
                    <a16:creationId xmlns:a16="http://schemas.microsoft.com/office/drawing/2014/main" id="{BCB4C4A7-0583-5B75-A02C-572505589E20}"/>
                  </a:ext>
                </a:extLst>
              </p:cNvPr>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Output:</a:t>
                </a:r>
                <a:r>
                  <a:rPr lang="en-US" dirty="0"/>
                  <a:t> </a:t>
                </a:r>
              </a:p>
              <a:p>
                <a:pPr marL="285750" indent="-285750">
                  <a:buFont typeface="Arial" panose="020B0604020202020204" pitchFamily="34" charset="0"/>
                  <a:buChar char="•"/>
                </a:pPr>
                <a:r>
                  <a:rPr lang="en-US" dirty="0"/>
                  <a:t>Buzzer sounds if water is low, alerting the user to refill the tank.</a:t>
                </a:r>
              </a:p>
            </p:txBody>
          </p:sp>
        </p:grpSp>
      </p:grpSp>
      <p:pic>
        <p:nvPicPr>
          <p:cNvPr id="4" name="Picture 3" descr="A red circuit board with yellow and green wires">
            <a:extLst>
              <a:ext uri="{FF2B5EF4-FFF2-40B4-BE49-F238E27FC236}">
                <a16:creationId xmlns:a16="http://schemas.microsoft.com/office/drawing/2014/main" id="{563701FE-7DD5-BAAF-1BEE-7CAA350978F5}"/>
              </a:ext>
            </a:extLst>
          </p:cNvPr>
          <p:cNvPicPr>
            <a:picLocks noChangeAspect="1"/>
          </p:cNvPicPr>
          <p:nvPr/>
        </p:nvPicPr>
        <p:blipFill>
          <a:blip r:embed="rId2">
            <a:extLst>
              <a:ext uri="{28A0092B-C50C-407E-A947-70E740481C1C}">
                <a14:useLocalDpi xmlns:a14="http://schemas.microsoft.com/office/drawing/2010/main" val="0"/>
              </a:ext>
            </a:extLst>
          </a:blip>
          <a:srcRect r="16928" b="3090"/>
          <a:stretch/>
        </p:blipFill>
        <p:spPr>
          <a:xfrm>
            <a:off x="10368489" y="114269"/>
            <a:ext cx="1533833" cy="2790036"/>
          </a:xfrm>
          <a:prstGeom prst="rect">
            <a:avLst/>
          </a:prstGeom>
        </p:spPr>
      </p:pic>
    </p:spTree>
    <p:extLst>
      <p:ext uri="{BB962C8B-B14F-4D97-AF65-F5344CB8AC3E}">
        <p14:creationId xmlns:p14="http://schemas.microsoft.com/office/powerpoint/2010/main" val="2090623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4BFBF-9E54-3DA1-4B31-4C5EB0DA9C6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09C30AD-6405-8AFC-7352-C8ACA2D82C09}"/>
              </a:ext>
            </a:extLst>
          </p:cNvPr>
          <p:cNvGrpSpPr/>
          <p:nvPr/>
        </p:nvGrpSpPr>
        <p:grpSpPr>
          <a:xfrm>
            <a:off x="474406" y="1041227"/>
            <a:ext cx="10515600" cy="4775546"/>
            <a:chOff x="838200" y="1401417"/>
            <a:chExt cx="10515600" cy="4775546"/>
          </a:xfrm>
        </p:grpSpPr>
        <p:sp>
          <p:nvSpPr>
            <p:cNvPr id="5" name="Content Placeholder 2">
              <a:extLst>
                <a:ext uri="{FF2B5EF4-FFF2-40B4-BE49-F238E27FC236}">
                  <a16:creationId xmlns:a16="http://schemas.microsoft.com/office/drawing/2014/main" id="{DFAACB88-E44C-4018-C660-6F2544B69D22}"/>
                </a:ext>
              </a:extLst>
            </p:cNvPr>
            <p:cNvSpPr txBox="1">
              <a:spLocks/>
            </p:cNvSpPr>
            <p:nvPr/>
          </p:nvSpPr>
          <p:spPr>
            <a:xfrm>
              <a:off x="838200" y="1401417"/>
              <a:ext cx="10515600" cy="47755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Step 4: </a:t>
              </a:r>
            </a:p>
            <a:p>
              <a:pPr algn="l"/>
              <a:r>
                <a:rPr lang="en-US" dirty="0"/>
                <a:t>Water Pump</a:t>
              </a:r>
            </a:p>
          </p:txBody>
        </p:sp>
        <p:grpSp>
          <p:nvGrpSpPr>
            <p:cNvPr id="8" name="Group 7">
              <a:extLst>
                <a:ext uri="{FF2B5EF4-FFF2-40B4-BE49-F238E27FC236}">
                  <a16:creationId xmlns:a16="http://schemas.microsoft.com/office/drawing/2014/main" id="{3BDCE886-7805-8CB5-1F99-33A64F24FEDC}"/>
                </a:ext>
              </a:extLst>
            </p:cNvPr>
            <p:cNvGrpSpPr/>
            <p:nvPr/>
          </p:nvGrpSpPr>
          <p:grpSpPr>
            <a:xfrm>
              <a:off x="1489213" y="3179004"/>
              <a:ext cx="9213574" cy="2997959"/>
              <a:chOff x="1351722" y="2693504"/>
              <a:chExt cx="9213574" cy="2997959"/>
            </a:xfrm>
          </p:grpSpPr>
          <p:sp>
            <p:nvSpPr>
              <p:cNvPr id="6" name="Rectangle 5">
                <a:extLst>
                  <a:ext uri="{FF2B5EF4-FFF2-40B4-BE49-F238E27FC236}">
                    <a16:creationId xmlns:a16="http://schemas.microsoft.com/office/drawing/2014/main" id="{8122DDAD-9728-DA82-C5E0-A0BFED572553}"/>
                  </a:ext>
                </a:extLst>
              </p:cNvPr>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Input:</a:t>
                </a:r>
                <a:r>
                  <a:rPr lang="en-US" dirty="0"/>
                  <a:t> </a:t>
                </a:r>
              </a:p>
              <a:p>
                <a:r>
                  <a:rPr lang="en-US" dirty="0"/>
                  <a:t>Signal sent to turn on the water pump.</a:t>
                </a:r>
              </a:p>
            </p:txBody>
          </p:sp>
          <p:sp>
            <p:nvSpPr>
              <p:cNvPr id="7" name="Rectangle 6">
                <a:extLst>
                  <a:ext uri="{FF2B5EF4-FFF2-40B4-BE49-F238E27FC236}">
                    <a16:creationId xmlns:a16="http://schemas.microsoft.com/office/drawing/2014/main" id="{BFFD0F7A-7FD8-DC0E-8A0F-BAA2B60BAF3E}"/>
                  </a:ext>
                </a:extLst>
              </p:cNvPr>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Output:</a:t>
                </a:r>
              </a:p>
              <a:p>
                <a:r>
                  <a:rPr lang="en-US" dirty="0"/>
                  <a:t> Water pump starts to water the plants.</a:t>
                </a:r>
              </a:p>
            </p:txBody>
          </p:sp>
        </p:grpSp>
      </p:grpSp>
      <p:pic>
        <p:nvPicPr>
          <p:cNvPr id="5122" name="Picture 2" descr="India IoT Shop Submersible Water Pump Motor Mini Micro DC 3/4.5V Low Noise  Brushless Temperature Sensor and Controller Electronic Hobby Kit Price in  India - Buy India IoT Shop Submersible Water Pump">
            <a:extLst>
              <a:ext uri="{FF2B5EF4-FFF2-40B4-BE49-F238E27FC236}">
                <a16:creationId xmlns:a16="http://schemas.microsoft.com/office/drawing/2014/main" id="{7BF7E78D-2471-1DF7-70A3-8AA64C41B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5047" y="219448"/>
            <a:ext cx="2482543" cy="239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85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BC593-9048-26AC-9035-13BBDA4526F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BA997DA-5A8E-C81B-FD61-973728CBA835}"/>
              </a:ext>
            </a:extLst>
          </p:cNvPr>
          <p:cNvGrpSpPr/>
          <p:nvPr/>
        </p:nvGrpSpPr>
        <p:grpSpPr>
          <a:xfrm>
            <a:off x="583557" y="1041227"/>
            <a:ext cx="10515600" cy="4775546"/>
            <a:chOff x="838200" y="1401417"/>
            <a:chExt cx="10515600" cy="4775546"/>
          </a:xfrm>
        </p:grpSpPr>
        <p:sp>
          <p:nvSpPr>
            <p:cNvPr id="5" name="Content Placeholder 2">
              <a:extLst>
                <a:ext uri="{FF2B5EF4-FFF2-40B4-BE49-F238E27FC236}">
                  <a16:creationId xmlns:a16="http://schemas.microsoft.com/office/drawing/2014/main" id="{E98F5714-6BDB-995B-BF77-6BCF286AE651}"/>
                </a:ext>
              </a:extLst>
            </p:cNvPr>
            <p:cNvSpPr txBox="1">
              <a:spLocks/>
            </p:cNvSpPr>
            <p:nvPr/>
          </p:nvSpPr>
          <p:spPr>
            <a:xfrm>
              <a:off x="838200" y="1401417"/>
              <a:ext cx="10515600" cy="47755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Step 5: </a:t>
              </a:r>
            </a:p>
            <a:p>
              <a:pPr algn="l"/>
              <a:r>
                <a:rPr lang="en-US" dirty="0"/>
                <a:t>DHT Sensor</a:t>
              </a:r>
            </a:p>
          </p:txBody>
        </p:sp>
        <p:grpSp>
          <p:nvGrpSpPr>
            <p:cNvPr id="8" name="Group 7">
              <a:extLst>
                <a:ext uri="{FF2B5EF4-FFF2-40B4-BE49-F238E27FC236}">
                  <a16:creationId xmlns:a16="http://schemas.microsoft.com/office/drawing/2014/main" id="{FB16C230-ED07-BD50-1357-3CE613846C44}"/>
                </a:ext>
              </a:extLst>
            </p:cNvPr>
            <p:cNvGrpSpPr/>
            <p:nvPr/>
          </p:nvGrpSpPr>
          <p:grpSpPr>
            <a:xfrm>
              <a:off x="1489213" y="3179004"/>
              <a:ext cx="9213574" cy="2997959"/>
              <a:chOff x="1351722" y="2693504"/>
              <a:chExt cx="9213574" cy="2997959"/>
            </a:xfrm>
          </p:grpSpPr>
          <p:sp>
            <p:nvSpPr>
              <p:cNvPr id="6" name="Rectangle 5">
                <a:extLst>
                  <a:ext uri="{FF2B5EF4-FFF2-40B4-BE49-F238E27FC236}">
                    <a16:creationId xmlns:a16="http://schemas.microsoft.com/office/drawing/2014/main" id="{0C819310-4F95-0115-7FFE-437040CDC43B}"/>
                  </a:ext>
                </a:extLst>
              </p:cNvPr>
              <p:cNvSpPr/>
              <p:nvPr/>
            </p:nvSpPr>
            <p:spPr>
              <a:xfrm>
                <a:off x="1351722" y="2726980"/>
                <a:ext cx="3727174" cy="296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Input:</a:t>
                </a:r>
                <a:r>
                  <a:rPr lang="en-US" dirty="0"/>
                  <a:t> </a:t>
                </a:r>
              </a:p>
              <a:p>
                <a:pPr marL="285750" indent="-285750">
                  <a:buFont typeface="Arial" panose="020B0604020202020204" pitchFamily="34" charset="0"/>
                  <a:buChar char="•"/>
                </a:pPr>
                <a:r>
                  <a:rPr lang="en-US" dirty="0"/>
                  <a:t>DHT sensor captures the temperature and humidity.</a:t>
                </a:r>
              </a:p>
            </p:txBody>
          </p:sp>
          <p:sp>
            <p:nvSpPr>
              <p:cNvPr id="7" name="Rectangle 6">
                <a:extLst>
                  <a:ext uri="{FF2B5EF4-FFF2-40B4-BE49-F238E27FC236}">
                    <a16:creationId xmlns:a16="http://schemas.microsoft.com/office/drawing/2014/main" id="{1941A429-426A-F695-5D22-EC6F6DF402BB}"/>
                  </a:ext>
                </a:extLst>
              </p:cNvPr>
              <p:cNvSpPr/>
              <p:nvPr/>
            </p:nvSpPr>
            <p:spPr>
              <a:xfrm>
                <a:off x="6559826" y="2693504"/>
                <a:ext cx="4005470" cy="2997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Output:</a:t>
                </a:r>
              </a:p>
              <a:p>
                <a:pPr marL="285750" indent="-285750">
                  <a:buFont typeface="Arial" panose="020B0604020202020204" pitchFamily="34" charset="0"/>
                  <a:buChar char="•"/>
                </a:pPr>
                <a:r>
                  <a:rPr lang="en-US" dirty="0"/>
                  <a:t>Data displayed on LCD and used to adjust watering needs based on environmental conditions.</a:t>
                </a:r>
              </a:p>
            </p:txBody>
          </p:sp>
        </p:grpSp>
      </p:grpSp>
      <p:pic>
        <p:nvPicPr>
          <p:cNvPr id="6146" name="Picture 2" descr="Humidity Sensor Module, DTH11 ...">
            <a:extLst>
              <a:ext uri="{FF2B5EF4-FFF2-40B4-BE49-F238E27FC236}">
                <a16:creationId xmlns:a16="http://schemas.microsoft.com/office/drawing/2014/main" id="{3412E992-0DF3-CB1E-0CE1-5BDF36525A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57" t="15494" r="7333" b="16938"/>
          <a:stretch/>
        </p:blipFill>
        <p:spPr bwMode="auto">
          <a:xfrm>
            <a:off x="9350035" y="157878"/>
            <a:ext cx="2705504" cy="2183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111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836</TotalTime>
  <Words>2270</Words>
  <Application>Microsoft Office PowerPoint</Application>
  <PresentationFormat>Widescreen</PresentationFormat>
  <Paragraphs>237</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ADLaM Display</vt:lpstr>
      <vt:lpstr>Algerian</vt:lpstr>
      <vt:lpstr>Aptos</vt:lpstr>
      <vt:lpstr>Aptos Display</vt:lpstr>
      <vt:lpstr>Arial</vt:lpstr>
      <vt:lpstr>Calibri</vt:lpstr>
      <vt:lpstr>DM Sans</vt:lpstr>
      <vt:lpstr>DM Sans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Akash Verma</dc:creator>
  <cp:lastModifiedBy>Akash Verma</cp:lastModifiedBy>
  <cp:revision>4</cp:revision>
  <cp:lastPrinted>2024-11-13T18:38:18Z</cp:lastPrinted>
  <dcterms:created xsi:type="dcterms:W3CDTF">2024-11-04T06:58:06Z</dcterms:created>
  <dcterms:modified xsi:type="dcterms:W3CDTF">2024-11-25T13:37:57Z</dcterms:modified>
</cp:coreProperties>
</file>